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7.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42"/>
  </p:notesMasterIdLst>
  <p:handoutMasterIdLst>
    <p:handoutMasterId r:id="rId43"/>
  </p:handoutMasterIdLst>
  <p:sldIdLst>
    <p:sldId id="278" r:id="rId6"/>
    <p:sldId id="279" r:id="rId7"/>
    <p:sldId id="271" r:id="rId8"/>
    <p:sldId id="280" r:id="rId9"/>
    <p:sldId id="302" r:id="rId10"/>
    <p:sldId id="301" r:id="rId11"/>
    <p:sldId id="300" r:id="rId12"/>
    <p:sldId id="283" r:id="rId13"/>
    <p:sldId id="286" r:id="rId14"/>
    <p:sldId id="312" r:id="rId15"/>
    <p:sldId id="311" r:id="rId16"/>
    <p:sldId id="304" r:id="rId17"/>
    <p:sldId id="305" r:id="rId18"/>
    <p:sldId id="313" r:id="rId19"/>
    <p:sldId id="308" r:id="rId20"/>
    <p:sldId id="314" r:id="rId21"/>
    <p:sldId id="295" r:id="rId22"/>
    <p:sldId id="291" r:id="rId23"/>
    <p:sldId id="284" r:id="rId24"/>
    <p:sldId id="285" r:id="rId25"/>
    <p:sldId id="289" r:id="rId26"/>
    <p:sldId id="297" r:id="rId27"/>
    <p:sldId id="309" r:id="rId28"/>
    <p:sldId id="270" r:id="rId29"/>
    <p:sldId id="292" r:id="rId30"/>
    <p:sldId id="294" r:id="rId31"/>
    <p:sldId id="298" r:id="rId32"/>
    <p:sldId id="299" r:id="rId33"/>
    <p:sldId id="265" r:id="rId34"/>
    <p:sldId id="290" r:id="rId35"/>
    <p:sldId id="272" r:id="rId36"/>
    <p:sldId id="288" r:id="rId37"/>
    <p:sldId id="307" r:id="rId38"/>
    <p:sldId id="315" r:id="rId39"/>
    <p:sldId id="317" r:id="rId40"/>
    <p:sldId id="3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D2E3B"/>
    <a:srgbClr val="EAEAEA"/>
    <a:srgbClr val="DCDCDC"/>
    <a:srgbClr val="6A6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23A21B-1D2F-994C-AFE7-201FEA6CEB99}" v="13765" dt="2022-04-30T04:20:46.422"/>
    <p1510:client id="{4DD9DB6A-7E34-A1FA-DABF-8664109EE950}" v="180" dt="2022-04-29T15:50:28.749"/>
    <p1510:client id="{6D307D90-B605-D940-9D20-9C8D7F974F89}" v="118" vWet="119" dt="2022-04-29T16:52:50.763"/>
    <p1510:client id="{6E9601CD-D988-4E98-96A4-BBFB06E18461}" v="7513" dt="2022-04-30T04:23:31.772"/>
    <p1510:client id="{8975166A-5D7D-B43F-4EBD-6BF4598BD22E}" v="5" dt="2022-04-30T03:16:32.495"/>
    <p1510:client id="{CBEAE516-9997-49DC-A267-CB5094043491}" v="4410" dt="2022-04-30T04:22:15.7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6"/>
  </p:normalViewPr>
  <p:slideViewPr>
    <p:cSldViewPr snapToGrid="0" snapToObjects="1">
      <p:cViewPr varScale="1">
        <p:scale>
          <a:sx n="145" d="100"/>
          <a:sy n="145" d="100"/>
        </p:scale>
        <p:origin x="6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QoR Score</c:v>
                </c:pt>
              </c:strCache>
            </c:strRef>
          </c:tx>
          <c:spPr>
            <a:ln w="28575" cap="rnd">
              <a:solidFill>
                <a:schemeClr val="accent1"/>
              </a:solidFill>
              <a:round/>
            </a:ln>
            <a:effectLst/>
          </c:spPr>
          <c:marker>
            <c:symbol val="none"/>
          </c:marker>
          <c:dLbls>
            <c:dLbl>
              <c:idx val="0"/>
              <c:tx>
                <c:rich>
                  <a:bodyPr/>
                  <a:lstStyle/>
                  <a:p>
                    <a:fld id="{C681CAA3-6D56-E54B-92CB-2CAFCB2C24AD}" type="VALUE">
                      <a:rPr lang="en-US" sz="1600"/>
                      <a:pPr/>
                      <a:t>[VALUE]</a:t>
                    </a:fld>
                    <a:endParaRPr lang="en-US"/>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AA8A-F843-8AF8-D9F2C00F2368}"/>
                </c:ext>
              </c:extLst>
            </c:dLbl>
            <c:dLbl>
              <c:idx val="1"/>
              <c:tx>
                <c:rich>
                  <a:bodyPr/>
                  <a:lstStyle/>
                  <a:p>
                    <a:fld id="{861DB812-320C-F448-A7E6-0B85BE82BB07}" type="VALUE">
                      <a:rPr lang="en-US" sz="1600"/>
                      <a:pPr/>
                      <a:t>[VALUE]</a:t>
                    </a:fld>
                    <a:endParaRPr lang="en-US"/>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A8A-F843-8AF8-D9F2C00F2368}"/>
                </c:ext>
              </c:extLst>
            </c:dLbl>
            <c:dLbl>
              <c:idx val="2"/>
              <c:tx>
                <c:rich>
                  <a:bodyPr/>
                  <a:lstStyle/>
                  <a:p>
                    <a:fld id="{E7E37136-8E4C-4B43-8C48-2B72DB2F30F4}" type="VALUE">
                      <a:rPr lang="en-US" sz="1600"/>
                      <a:pPr/>
                      <a:t>[VALUE]</a:t>
                    </a:fld>
                    <a:endParaRPr lang="en-US"/>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AA8A-F843-8AF8-D9F2C00F236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multiple destinations Dijkstra</c:v>
                </c:pt>
                <c:pt idx="1">
                  <c:v>Improvement: 2-opt</c:v>
                </c:pt>
                <c:pt idx="2">
                  <c:v>Improvement: simulated annealing</c:v>
                </c:pt>
              </c:strCache>
            </c:strRef>
          </c:cat>
          <c:val>
            <c:numRef>
              <c:f>Sheet1!$B$2:$B$4</c:f>
              <c:numCache>
                <c:formatCode>General</c:formatCode>
                <c:ptCount val="3"/>
                <c:pt idx="0">
                  <c:v>102580.886</c:v>
                </c:pt>
                <c:pt idx="1">
                  <c:v>100306.853</c:v>
                </c:pt>
                <c:pt idx="2">
                  <c:v>100244.45600000001</c:v>
                </c:pt>
              </c:numCache>
            </c:numRef>
          </c:val>
          <c:smooth val="0"/>
          <c:extLst>
            <c:ext xmlns:c16="http://schemas.microsoft.com/office/drawing/2014/chart" uri="{C3380CC4-5D6E-409C-BE32-E72D297353CC}">
              <c16:uniqueId val="{00000000-504C-8643-AEA7-81E6257AE6B6}"/>
            </c:ext>
          </c:extLst>
        </c:ser>
        <c:dLbls>
          <c:showLegendKey val="0"/>
          <c:showVal val="0"/>
          <c:showCatName val="0"/>
          <c:showSerName val="0"/>
          <c:showPercent val="0"/>
          <c:showBubbleSize val="0"/>
        </c:dLbls>
        <c:smooth val="0"/>
        <c:axId val="1936776672"/>
        <c:axId val="1936778320"/>
      </c:lineChart>
      <c:catAx>
        <c:axId val="1936776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6778320"/>
        <c:crosses val="autoZero"/>
        <c:auto val="1"/>
        <c:lblAlgn val="ctr"/>
        <c:lblOffset val="100"/>
        <c:noMultiLvlLbl val="0"/>
      </c:catAx>
      <c:valAx>
        <c:axId val="1936778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6776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0C41AD-8CEF-6A8A-56AD-B1CE0B36F6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FAF1F2-1413-5FD2-C40D-18A5F6CBE3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652A8B-7B95-6F42-BBBD-6CA281A41978}" type="datetimeFigureOut">
              <a:rPr lang="en-US" smtClean="0"/>
              <a:t>4/30/22</a:t>
            </a:fld>
            <a:endParaRPr lang="en-US"/>
          </a:p>
        </p:txBody>
      </p:sp>
      <p:sp>
        <p:nvSpPr>
          <p:cNvPr id="4" name="Footer Placeholder 3">
            <a:extLst>
              <a:ext uri="{FF2B5EF4-FFF2-40B4-BE49-F238E27FC236}">
                <a16:creationId xmlns:a16="http://schemas.microsoft.com/office/drawing/2014/main" id="{0581AE6B-E565-B09A-014A-3035F686CD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C68D83-47A1-9D49-A2AF-4C82A32709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36992A-47E3-8B43-B1B9-5111B70183EE}" type="slidenum">
              <a:rPr lang="en-US" smtClean="0"/>
              <a:t>‹#›</a:t>
            </a:fld>
            <a:endParaRPr lang="en-US"/>
          </a:p>
        </p:txBody>
      </p:sp>
    </p:spTree>
    <p:extLst>
      <p:ext uri="{BB962C8B-B14F-4D97-AF65-F5344CB8AC3E}">
        <p14:creationId xmlns:p14="http://schemas.microsoft.com/office/powerpoint/2010/main" val="141109774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5:59:36.288"/>
    </inkml:context>
    <inkml:brush xml:id="br0">
      <inkml:brushProperty name="width" value="0.05" units="cm"/>
      <inkml:brushProperty name="height" value="0.05" units="cm"/>
    </inkml:brush>
  </inkml:definitions>
  <inkml:trace contextRef="#ctx0" brushRef="#br0">1 167 1860,'0'9'7673,"2"0"-3804,-2-6-3690,1 0-1,1-1 1,-1 1-1,0-1 1,1 1 0,-1-1-1,1 1 1,-1-1-1,5 4 1,1 2-101,0 1-1,0 0 1,-1 0 0,0 1-1,0 0 1,-1 0 0,5 17-1,9 20 3,-13-34 50,-1 1-1,7 25 0,16 69 457,-9-40-434,25 126-39,8 18-91,-29-89 194,9 9 248,-5-6-256,-19-98-210,-5-19 0,0 1-1,0-1 0,-1 1 1,-1 0-1,2 12 0,5 23 49,-5-37-11,-1 0 0,0 0 1,-1 0-1,1 10 0,-1-2 105,2-1 0,8 30 0,-7-30-26,0 26 338,-3-41-439,0 0-10,0 0 69,-1 1-72,1-1 4,-1 1-1,1-1 1,-1 1 0,1-1 0,-1 1 0,1-1 0,0 0 0,-1 1 0,1-1 0,-1 0 0,1 1 0,0-1-1,-1 0 1,1 0 0,0 0 0,0 1 0,-1-1 0,1 0 0,0 0 0,-1 0 0,1 0 0,0 0 0,-1 0-1,2-1 1,26 1 72,-24 0-35,0-1-10,0 1-1,0-1 1,-1-1-1,1 1 0,0-1 1,-1 1-1,1-1 1,-1 0-1,0 0 0,0 0 1,1-1-1,2-2 1,-2 1-27,0 1 1,1 0 0,-1 0-1,1 0 1,0 1 0,6-3-1,9-2 14,0-1-1,-1-1 1,35-21-1,26-12 46,78-25-31,-146 63 14,0 1 0,0 0 1,0 1-1,0 0 0,24 0 1,20-4 82,-32 3-121,0 1 1,35 2 0,-36 0 3,1 0 0,33-6 0,-11 5-25,-27 2 62,-18-1-22,-1-1 6,0 0 0,0 0 0,1 0 0,-1 0 0,0 0 0,0 0 0,0 0 0,0 0 0,0 0 0,0 0 0,0 0 0,0 0 0,0 0 0,-1 0 0,1 0 0,0 0 0,-1 0 0,1 0 0,0 0 0,-1 0 0,0 0 0,1 0 1,-1 0-1,1 1 0,-1-1 0,0 0 0,1 1 0,-1-1 0,0 0 0,-2 0 0,-10-20 121,-7-53-58,13 45-56,-1 1 0,-22-51 0,-88-148 225,103 198-262,7 17-1,1 0 0,1 0-1,0 0 1,1-1 0,1 0 0,-1 0 0,2 0 0,0 0 0,1-1 0,-1-17-1,3-2-26,0 1-1,-3 0 0,0 0 0,-9-35 1,2 6 113,9 49-96,0 1 1,-1-1-1,0 1 0,-1 0 0,-5-14 1,3 10 1,0 0 1,1 0 0,0-1-1,-1-18 1,-6-25 26,-12-48-76,19 93 81,-2 1 1,-13-25-1,17 33-28,-14-29-58,-9-15 99,21 44-88,2 2 68,1 1 1,-1-1 0,0 1 0,0-1-1,0 1 1,0 0 0,0 0 0,0 0-1,-1 0 1,1 0 0,-1 0 0,1 1-1,-1-1 1,0 1 0,1 0 0,-1 0-1,-6-2 1,2 2 31,-1 1 0,0 0-1,1 0 1,-1 0 0,0 1 0,1 0-1,-1 1 1,0-1 0,1 2 0,0-1 0,0 1-1,-13 6 1,-14 4 118,4-1-7,-48 26 0,-19 9-1,-32 16 298,97-50-392,-2-2 1,-48 12 0,42-19-150,23-4-3607,-4 3-7243,16-3 8224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00:59.038"/>
    </inkml:context>
    <inkml:brush xml:id="br0">
      <inkml:brushProperty name="width" value="0.05" units="cm"/>
      <inkml:brushProperty name="height" value="0.05" units="cm"/>
      <inkml:brushProperty name="color" value="#E71224"/>
    </inkml:brush>
  </inkml:definitions>
  <inkml:trace contextRef="#ctx0" brushRef="#br0">1 1395 10285,'2'-13'6488,"5"7"-3496,7-1-2060,16-11-267,1 1 1,1 2 0,57-19 0,-21 8 12,-23 7-390,0 2-1,54-12 1,-54 17 60,-1-2-1,65-31 1,-47 19-208,-19 8-134,-3 0 126,2 2-1,-1 2 1,69-14-1,9-1-46,5 7-175,-73 15 146,89-26-1,63-18 209,-129 39-163,-40 8-193,-1-2 1,49-15-1,245-71 849,-129 42-217,-43 17-732,-99 23 56,75-22 0,-17-2 616,56-21-141,-58 15-603,75-30 396,-67 24-67,-55 22 162,96-50 0,-135 59-299,0 2 1,41-15-1,46-22 303,-88 35-175,-21 12-52,-1 1-1,0-1 1,1 1-1,-1 0 1,1 0-1,0 1 1,-1-1-1,6-1 1,-1 1-14,0-1 0,0 0 0,0 0 0,0-1 0,8-5 0,20-10-178,5 2 289,20-7-198,3 12-16,-53 10 301,-9 1-149,0 1 0,0 0 1,1 0-1,-1-1 1,0 0-1,0 1 1,0-1-1,0 0 1,0 0-1,0 0 1,0 0-1,0 0 0,-1 0 1,4-3-1,-5 3 157,20-2-380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1:39.515"/>
    </inkml:context>
    <inkml:brush xml:id="br0">
      <inkml:brushProperty name="width" value="0.05" units="cm"/>
      <inkml:brushProperty name="height" value="0.05" units="cm"/>
      <inkml:brushProperty name="color" value="#FA0684"/>
    </inkml:brush>
  </inkml:definitions>
  <inkml:trace contextRef="#ctx0" brushRef="#br0">22 188 10106,'0'0'0,"0"0"0,-1 2 1096,0 1-248,0 6 40,1-5-80,0-4-808,0 10 785,0-1-161,0 2-80,2 3 8,-2-14-552,0 15 464,0 1 120,0 4-152,0 0 32,0-20-464,0 22 376,0 1-87,0 0-33,-1 1-160,1-24-96,-2 23 96,0-1-40,0-1 48,0-3-40,2-18-64,-2 16 72,1 0-72,0-3-96,0-2-112,1-11 208,-1 10-504,0-6-249,0 5-327,1-8-224,0-1 1304,-1 0-1576,1-3-393,-1-10-439,0 2-1449,1 11 3857,0-15-4025,0 15 4025</inkml:trace>
  <inkml:trace contextRef="#ctx0" brushRef="#br0" timeOffset="1210">24 284 4344,'0'0'0,"-1"-10"2401,1 10-2401,0-12 1160,0 1 0,0 2-375,0 6-73,0 3-712,0-8 632,0 6-168,2-5-72,-2 5-120,0 2-272,2-2 200,-2 0 32,0-1-128,0 1 0,0 2-104,2-2 104,-2 0-96,2 2 24,-2-2 8,0 2-40,2-2-16,0-1 16,0 1 32,0 0-40,-2 2 8,2-3-24,0 0 64,0 0-48,0-5 104,-2 8-96,2 0 112,0-2-24,0-1 56,-2 1 64,0 2-208,3 0 305,-1-2 47,0 2 48,1 0 8,-3 0-408,3 0 384,5-2-40,-6 2-32,6 0-16,-8 0-296,3 0 232,8 0 32,-3 0-48,1 0-48,2 0 32,-11 0-200,12 1 256,-1 1-16,-1 1 32,-2 1 9,-8-4-281,8 9 280,-5-1 120,5 0-16,-8 4 8,0-12-392,2 10 336,-2 0-56,0 2-8,-2 1-16,2-13-256,-4 14 192,-7 0-8,2 1 0,-1-1-40,10-14-144,-12 13 104,-1-1-16,2-2-32,1-2-32,10-8-24,-9 3 40,5 1-40,-4-1 0,5 0-48,3-3 48,-3 1-184,1 0-72,1-1-248,1 0-304,0 0 808,0 0-1048,0 0-465,0-2-439,3-1-537,-3 3 2489,2-10-4032,1 7-1962,-3 3 5994</inkml:trace>
  <inkml:trace contextRef="#ctx0" brushRef="#br0" timeOffset="1211">226 330 7857,'0'0'0,"0"0"0,0 0 3129,0 1-1641,0 1-184,0 1-151,0-3-1153,0 4 1080,0 6-112,0-1-200,0 0-88,0-9-680,0 12 593,0 1-89,-1 2-32,-2 0-152,3-15-320,-1 16 272,-1 0-72,-1-1-112,2 0 96,1-15-184,-3 11 112,2-2-24,0-1-24,0-6-48,1-2-16,0 3-16,0-2 8,0-1 16,0 0-32,0 0 24,2-2-64,1-6 48,0 0-32,5-1-64,-8 9 112,2-11 0,7-1-40,-6 1 0,8 2 80,-11 9-40,3-9-104,8 0-40,-8 1 96,7 0 24,-10 8 24,3-3 24,6-7-24,-6 7-16,6 0 8,-9 3 8,3-8-64,0 6 112,0-1-32,-1 0-72,-2 3 56,3-2 40,-1 0-48,-2 2-32,2 0 104,-2 0-64,2 0 40,0 1-16,-2 2-48,0-3 24,0 4-16,0 4 96,0-5-56,0 8 24,0-11-48,0 3 80,2 7-16,-2-6 24,0 7 24,0-11-112,2 8 40,-2 0 16,2-4 56,0 5-56,-2-9-56,2 2 128,0 1-48,0 1-40,1-1 64,-3-3-104,2 1 48,1 0 16,0-1-8,0 0-32,-3 0-24,3 0 0,0 0 96,0-2-88,0-1 32,-3 3-40,3-3 16,5-6-40,-6 6 24,6-10-40,-8 13 40,2-9-40,8-3 40,-7-1 0,5-2 0,-8 15 0,2-16 24,6 0-128,-8 0 64,2 0 120,-2 16-80,2-14-24,-2 2 24,-1 1 48,-1 8-88,2 3 40,-4-10-8,-5 10 72,6-2-56,-5 2-8,8 0 0,-3 0 120,-6 1-104,6 3 88,-6 7-48,9-11-56,-3 10-16,-1-1 96,0 3-120,0 0 16,4-12 24,-3 9-72,0 1-152,2-1-208,0-5-288,1-4 720,0 9-1088,0-5-425,0-1-383,0 1-633,0-4 2529,0 0-4745,2-2-1160,-2 2 5905</inkml:trace>
  <inkml:trace contextRef="#ctx0" brushRef="#br0" timeOffset="1942">717 1 7249,'0'0'0,"-1"1"2921,1-1-2921,-3 3 1488,-1 6-256,-4-1-104,5 2-71,3-10-1057,-8 14 760,5 4-136,-7 2-80,1 3-24,9-23-520,-9 25 576,-2 4-80,1 4-111,-3 2-137,13-35-248,-14 38 184,-3 2-64,-2 4-8,-3 0 48,22-44-160,-23 45 16,-1 2-16,-1-4-24,1-1-112,24-42 136,-18 36-616,2-6 71,4-5-31,3-7-312,9-18 888,-9 15-744,6-6-568,-1-6-313,1-2-159,3-1 1784,-3 0-1992,2-3 47,0-7 57,1 0 519,0 10 1369,2-12-800,1-1 472,5-3 720,-6 0 448,-2 16-840,8-16 1297,-5 2 335,6-1-40,-6 1-151,-3 14-1441,10-14 1256,-2 2-144,-5 1-280,10 3-31,-13 8-801,8-8 688,2 5-104,0-6-64,0 7-112,-10 2-408,10-3 264,0 1-32,-1 2-48,0 0-64,-9 0-120,8 0 152,-5 3-56,8 0-40,-3 0 0,-8-3-56,3 3-56,7 0 16,-7 0-288,8 0-304,-11-3 632,8 2-904,-5-1-536,9-1-585,-10-3-1664,-2 3 3689,11-8-5633,-11 8 5633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1:44.772"/>
    </inkml:context>
    <inkml:brush xml:id="br0">
      <inkml:brushProperty name="width" value="0.05" units="cm"/>
      <inkml:brushProperty name="height" value="0.05" units="cm"/>
      <inkml:brushProperty name="color" value="#FA0684"/>
    </inkml:brush>
  </inkml:definitions>
  <inkml:trace contextRef="#ctx0" brushRef="#br0">25 525 9810,'0'0'0,"0"0"0,2 0 2056,7 0-1360,-1 0-56,3-2-8,-11 2-632,10 0 673,1-3-41,1-5-144,1 5-112,-13 3-376,14-12 224,1 1-56,0-2-24,-3-1-48,-12 14-96,12-14 64,-2 1 16,-7 0 48,5 2-56,-8 11-72,0-10 128,0 2 0,0 5-48,-1-6 120,1 9-200,-8-3 216,-1-5 72,-1 8 24,-3 0-48,13 0-264,-15 1 289,-1 2 39,-1 8-56,0-3 152,17-8-424,-15 11 344,1 2-88,1 2 8,2 1-104,11-16-160,-10 19 136,6 0 8,-6 0 8,8 2-88,2-21-64,-3 21 168,1-1 0,2-2 16,0 1 32,0-19-216,2 17 48,1-3-24,7-2 8,-7-3 16,-3-9-48,12 4 56,-3 4 24,2-7-96,0 0 8,-11-1 8,13 0-40,2-3 40,1-9-200,0 3-80,-16 9 280,17-12-528,-2 0-480,1-2-288,-2-1-513,-14 15 1809,14-14-2080,0 1-385,-5-5-1400,5 8-1736,-14 10 5601</inkml:trace>
  <inkml:trace contextRef="#ctx0" brushRef="#br0" timeOffset="1382">429 291 8665,'0'0'0,"-1"-3"1761,-2-7-337,0 7-72,3 3-1352,-3-3 1265,-1 1-65,0 2-128,0 0-192,4 0-880,-8 1 760,5 2-183,-5 7-73,5-6-24,3-4-480,-4 12 392,1 1-24,1 0 0,-1 5-112,3-18-256,-2 20 264,1-1-8,0 3 24,1-2 32,0-20-312,0 19 296,0-1-72,0-1 8,2-2-72,-2-15-160,0 14 153,2-1-105,0-2 32,0-1 8,-2-10-88,0 9 80,0-5-24,0 7-96,0-7 104,0-4-64,-1 7 56,-3-4 56,-5 5 8,5-5-80,4-3-40,-12 8 16,3-7 0,1 2-32,-1-2-24,9-1 40,-8 0-152,4 0-176,-5-3-257,6-7-175,3 10 760,-3-8-936,1-1-152,1-1-168,1-1-289,0 11 1545,2-13-1720,1 1-65,6 0-23,-7 0 152,-2 12 1656,9-11-1665,-6 0-23,5-2 184,-5 1-257,-3 12 1761,12-10-1704,-2 0 64,-10 10 1640</inkml:trace>
  <inkml:trace contextRef="#ctx0" brushRef="#br0" timeOffset="1383">506 316 5049,'0'0'0,"0"-8"1936,2 6-336,-2 2-1600,2-8 1409,0 8-289,0-2-240,-2 2-16,2 0 64,-2 0-928,0 0 945,0 1 71,0 1-40,0-2-976,0 3 896,0 1-80,-2 4-135,-1-4-105,-5 6-128,8-10-448,-3 8 472,-1 2-88,-4 0-40,6 1-8,2-11-336,-3 11 224,0-2 24,0 2-128,2 0 8,1-11-128,-1 12 120,1 1-64,0 0 32,0-1-32,0-12-56,3 13 24,-1-1 56,1-2 16,-1-1-56,-2-9-40,2 9 72,0-1 32,-2 0-64,0 0 56,0-8-96,0 3 120,0 8-136,0-8 49,-2 6 7,2-9-40,-3 3-32,-1 5 32,-5-7 88,6 2-80,3-3-8,-8 3 80,5-2-120,-6 0-24,5-1-57,4 0 121,-9 0-296,6-2-72,0-5-304,-1 5-312,4 2 984,-3-8-1312,2 0-425,0-2-303,1-2-217,0 12 2257,0-15-2776,2-3-1873,6 1 224,-8 17 4425</inkml:trace>
  <inkml:trace contextRef="#ctx0" brushRef="#br0" timeOffset="1384">556 369 7817,'0'0'0,"0"8"2409,3 3-641,0 4-224,-3-15-1544,9 18 1377,-7-3-1,-1 1-112,2 1-128,-3-17-1136,3 15 953,0-2-265,5-1-168,-6-4-152,-2-8-368,3 3 200,7 0-48,-8-3-48,8 0-48,-10 0-56,8-11 128,0 1-8,1-3-96,-6-6 0,-3 19-24,11-18-64,-9-1 24,1 1 40,0 2 16,-3 16-16,2-14 0,-2 2 40,0 4-72,-3 5 128,3 3-96,-4-8 144,-5 8-40,6 0-24,-6 0-120,9 0 40,-3 3-144,-6 0-200,6 5-224,0-7-464,3-1 1032,-4 2-1528,1 0-569,1-2-415,0-9-993,2 9 3505,0-8-6610,0 8 6610</inkml:trace>
  <inkml:trace contextRef="#ctx0" brushRef="#br0" timeOffset="1385">696 343 4472,'0'0'0,"0"0"0,0 4 4449,0 6-2368,2 0 31,0 1-359,-2-11-1753,2 10 1640,1 2-80,-1 0-207,0 1-249,-2-13-1104,2 15 896,0-2-272,0 0-176,0-1-160,-2-12-288,2 8 176,0-4-176,1 0 40,7-3-56,-10-1 16,8 0 48,1-2 32,1-7-112,0 1 88,-10 8-56,11-13-24,2-3-48,0-2-128,1-1-168,-14 19 368,13-18-488,0 3-304,-2 0-80,-1 3-160,-10 12 1032,9-10-1337,1 0-167,0 2-488,-1 0-313,-9 8 2305,3-12-3113,10 4-2680,-13 8 5793</inkml:trace>
  <inkml:trace contextRef="#ctx0" brushRef="#br0" timeOffset="2061">1188 52 7777,'0'0'0,"0"0"0,-3 3 1921,1 6-561,1 2-184,0 1 40,1-12-1216,0 18 1025,2 5-9,0 4-136,0 2-104,-2-29-776,0 29 744,2 0 32,-2 0-55,0-1-113,0-28-608,0 24 560,0-2-152,2-5 8,0-4-200,-2-13-216,2 8 200,1-7-128,6 0-72,-6-3 120,-3 2-120,13-12 56,-2-3-16,0-7 24,2-6-24,-13 28-40,14-29-40,0-4-64,2 0-40,-1 1-160,-15 32 304,15-32-320,0 2-24,-2 4-208,0 2-48,-13 24 600,12-20-576,-1 3-25,-3 5 137,0 3 48,-8 9 416,2-2-512,1-1 16,0 1-208,0 0-24,-3 2 728,3 0-752,0 0-209,0 0-7,0 1-208,-3-1 1176,3 2-1440,0-1-665,7 2-2888,-10-3 4993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1:47.828"/>
    </inkml:context>
    <inkml:brush xml:id="br0">
      <inkml:brushProperty name="width" value="0.05" units="cm"/>
      <inkml:brushProperty name="height" value="0.05" units="cm"/>
      <inkml:brushProperty name="color" value="#FA0684"/>
    </inkml:brush>
  </inkml:definitions>
  <inkml:trace contextRef="#ctx0" brushRef="#br0">71 78 9618,'0'0'0,"-8"0"1736,5 0-472,-8 1-80,11-1-1184,-4 2 1033,0 2-97,-4 5-152,6 0-88,2-9-696,-4 12 568,0-1-56,0 4-79,0 0-33,4-15-400,-4 16 416,0-1-112,1-2-80,0-1-88,3-12-136,-1 11 88,1-8 40,0 0-96,3-2-40,-3-1 8,9 0-88,-6-9 24,7-1 24,-2-6-72,-8 16 112,9-19-152,1-3-120,0-2 64,1 4 56,-11 20 152,10-20-72,0 3 72,-1 7-16,-6 7 104,-3 3-88,10-8 200,-8 9 112,1 2 88,0 6 80,-3-9-480,3 12 424,-1 2-24,0 3-168,-2 2-32,0-19-200,0 17 120,-1 1-96,0-2 40,0-2-152,1-14 88,-1 12-320,1-5-392,0-4-488,0 1-777,0-4 1977,0 2-2584,2-1-601,7 0-4296,-9-1 7481</inkml:trace>
  <inkml:trace contextRef="#ctx0" brushRef="#br0" timeOffset="1">204 184 6793,'0'0'0,"-1"3"1488,1 5-568,0-8-920,0 4 969,0 6 71,0-7 16,0 6-8,0-9-1048,0 3 961,0 1-121,0-1-152,2 0-144,-2-3-544,2 2 432,0-1-72,0 0-32,1-1-40,-3 0-288,3 0 216,5-3-48,-6-8-48,7-1-136,-9 12 16,2-14 64,8-2-8,-7-1-8,8-3-24,-11 20-24,8-19-224,-5-1-264,6 2-152,-6 1-240,-3 17 880,8-16-1016,-5 1-169,0 2-223,0 2-112,-3 11 1520,3-2-1488,0-7-121,-3 7-119,2 0-849,-2 2 2577,2 0-2776,-2 0 2776</inkml:trace>
  <inkml:trace contextRef="#ctx0" brushRef="#br0" timeOffset="1190">360 77 4681,'0'0'0,"0"-3"1208,0-5-272,0 8-936,0-3 888,-1-6-48,1 9 17,-1-3-41,1 3-816,-1-2 784,0-1 24,0 0-24,0 0-16,1 3-768,-2-3 801,-1 1-81,1 2-32,-1 0-32,3 0-656,-3 0 608,0 2-48,-5 6-40,6 0-112,2-8-408,-3 10 360,0 2-71,0 3-65,1 2 32,2-17-256,-3 19 200,0 1-16,2 0 80,-1-1-80,2-19-184,-1 18 128,0-5-16,0-2-32,1-3-56,0-8-24,0 1 72,0 0-32,0 0-48,2-1-8,-2 0 16,3-3-48,0-9-32,6-1 56,-7-1-80,-2 14 104,9-18-136,-6-3-32,9 2-32,-9 1 64,-3 18 136,11-17-96,-8 5 32,7 1 0,-7 3 32,-3 8 32,8-2-48,-6-1-8,7 3 56,-7 0 56,-2 0-56,3 3 184,6 7 40,-7 1 72,0 3-64,-2-14-232,2 17 280,-2 3 64,0 3 40,-1 2 48,1-25-432,-4 24 392,-5 2-24,1-1 24,-1 0-56,9-25-336,-10 27 289,-2-1-49,-2-1-56,1 0-24,13-25-160,-14 21 40,1-3 0,1-2-40,0-4 0,12-12 0,-13 4-48,1 4-216,1-8-104,1 0-241,10 0 609,-9-3-864,5-8-128,-5-1-248,6-2-281,3 14 1521,-2-17-1688,1-3-304,1-4-121,2-3-103,-2 27 2216,3-32-2689,17 10-2008,-20 22 4697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1:49.595"/>
    </inkml:context>
    <inkml:brush xml:id="br0">
      <inkml:brushProperty name="width" value="0.05" units="cm"/>
      <inkml:brushProperty name="height" value="0.05" units="cm"/>
      <inkml:brushProperty name="color" value="#FA0684"/>
    </inkml:brush>
  </inkml:definitions>
  <inkml:trace contextRef="#ctx0" brushRef="#br0">1 0 5385,'0'0'0,"0"2"3072,2 1-1423,0 5-313,-2-8-1336,3 2 1328,-1 1-96,0 5-103,1-5-161,-3-3-968,2 10 744,0-1 16,0 2-24,0 3-79,-2-14-657,0 17 672,0 1-184,0 2-136,0 1 32,0-21-384,-1 21 320,0 2-64,-2 1-8,1-2-104,2-22-144,-1 21 128,0-3-32,0-3-48,1-1 8,0-14-56,0 9 48,0-5-16,3 0-72,0-2 0,-3-2 40,3 0-64,5 0-8,-6-2 88,7-1-96,-9 3 80,3-9-48,7 6 48,-2-7-56,0 7 120,-8 3-64,3-9-8,8 9 56,-8-2-16,4 2-88,-7 0 56,2 1-16,1 1 48,5 7-24,-8-5 72,0-4-80,2 13 144,0-1-80,-2 1 48,0-1-48,0-12-64,0 13 16,0-2-56,0-2 0,0-6-176,0-3 216,0 4-576,0-3-448,0 0-824,0-1-817,0 0 2665,0-3-3457,3 3-3632,-3 0 7089</inkml:trace>
  <inkml:trace contextRef="#ctx0" brushRef="#br0" timeOffset="437">173 438 10026,'0'0'0,"0"0"0,0 0 1328,0 0-424,0 0-152,0-3-96,0-7-39,0 2-193,3-2-96,6-3-56,-9 13-272,3-13 216,7 0-48,-2-1 16,0 4 24,-8 10-208,3-3 208,8-7 144,-8 10 40,7 1 120,-10-1-512,3 3 568,5 7 16,-6 0 89,1 3-89,-3-13-584,3 17 488,0-2-56,-1 2-176,0 0-72,-2-17-184,0 13 192,0-1-144,2-2-16,-2-6-200,0-4 168,0 9-584,2-7-520,-2 0-825,2-1-887,-2-1 2816,0 0-3977,0-3-3289,0 3 7266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1:51.127"/>
    </inkml:context>
    <inkml:brush xml:id="br0">
      <inkml:brushProperty name="width" value="0.05" units="cm"/>
      <inkml:brushProperty name="height" value="0.05" units="cm"/>
      <inkml:brushProperty name="color" value="#FA0684"/>
    </inkml:brush>
  </inkml:definitions>
  <inkml:trace contextRef="#ctx0" brushRef="#br0">37 66 6177,'0'0'0,"-2"-14"2040,0 2-695,-1-2-177,3 14-1168,-1-12 1016,0 10-128,0-1-112,1 0-39,0 3-737,0-2 720,0 0 16,0 0-32,0 2-80,0 0-624,0 0 592,0 1-24,0 2-64,0 5-7,0-8-497,0 10 488,2 2-88,-2 4 16,2 2-72,-2-18-344,0 19 280,0 3 16,0 1-104,0 1 56,0-24-248,-1 25 168,-1 1-88,-1-2 40,0 0-112,3-24-8,-3 22 0,0-2 56,0-1-32,1-3-24,2-16 0,-3 13 0,1-3-144,1-6-296,0 4-376,1-8 816,-1 2-1328,0-1-561,1-1-447,-1-9-1089,1 9 3425,0-3-6857,0 3 6857</inkml:trace>
  <inkml:trace contextRef="#ctx0" brushRef="#br0" timeOffset="1392">37 101 6673,'0'0'0,"0"0"1528,0 0-1528,0-3 1313,0 0-89,0 0-64,0 1-120,0 2-1040,0 0 928,0-2-55,0 2-89,0 0-56,0 0-728,0 0 648,0 0-96,2 0-8,1 1-88,-3-1-456,3 2 409,0 1-33,0-1-16,0 0-72,-3-2-288,9 1 208,-7 1-32,6 1-72,-5-2-32,-3-1-72,9 1 112,-7-1-48,7 0 0,-6 0 24,-3 0-88,10 0 40,-2 0 0,-5 0-16,9 0-96,-12 0 72,3-2 64,7 0-56,-7 2 8,0 0 56,-3 0-72,3 0 0,0 0 80,-3 1-40,0 1 32,0-2-72,0 3 64,-1 0 16,-3 1 48,-6 4-24,10-8-104,-8 4 80,-1 6-64,-1-6-8,0 7 32,10-11-40,-9 7 24,1 1 16,6 2-64,-6 0 40,8-10-16,-2 9-16,-1 2 56,1-2 8,1 2-8,1-11-40,-1 12 40,1-1-16,2 2-64,1-1 40,-3-12 0,3 12-8,5 0 32,-7-1 80,2-1 0,-3-10-104,8 9 80,-8 1 64,3-2-24,-1 0 16,-2-8-136,2 9 224,-2-1-40,0 2-72,-1 0 72,1-10-184,-3 9 56,-7-1-40,6 0 121,-6-4-137,10-4 0,-9 9-16,-1-6 72,0 1-56,1 0 0,9-4 0,-8 3 0,4-1-217,-5 0-255,7-1-272,2-1 744,-3 1-1096,0-1-712,1 0-481,1-2-824,1 2 3113,0-8-7945,0 8 7945</inkml:trace>
  <inkml:trace contextRef="#ctx0" brushRef="#br0" timeOffset="1393">203 364 12506,'0'0'0,"2"0"1208,-2 0-1208,8 0 673,0-2 39,1-1-64,0-8-136,-9 11-512,10-11 384,-1-1-104,1-1-136,-2-1 56,-8 14-200,7-13 128,-4-2-56,0 2 8,0 1 16,-3 12-96,2-3 208,-2-6 200,-1 9 201,-7 0 119,8 0-728,-7 0 696,-4 3-96,0 6-112,-2 2-128,13-11-360,-13 14 312,1 1-32,2 3-96,1-2 0,9-16-184,-4 16 256,0 1-160,1 1 8,1 1 32,2-19-136,-1 19-40,1 0 152,0-1-23,2-1-97,-2-17 8,3 14 40,6-3-56,-6-3 32,8-5-32,-11-3 16,8 3 0,2-2-40,1-1-65,0 0 17,-11 0 88,12-11-320,2 2-224,-2-2-448,3-1-968,-15 12 1960,15-14-2545,1-1-552,1-1-4832,-17 16 7929</inkml:trace>
  <inkml:trace contextRef="#ctx0" brushRef="#br0" timeOffset="1394">490 194 12802,'0'0'0,"-1"14"2121,0 1-649,0 7-224,1-22-1248,0 23 1073,-2-2-185,0 2-184,-1 1-184,3-24-520,-3 23 424,1 2-208,-2-2-88,-4-1-88,8-22-40,-2 21-40,-1-2-232,-5-1-496,6-5-872,2-13 1640,-4 11-2521,-8-9-1744,9 1-3249,3-3 7514</inkml:trace>
  <inkml:trace contextRef="#ctx0" brushRef="#br0" timeOffset="1395">400 398 15347,'0'0'0,"-1"-3"1768,0-6-576,1 9-1192,0-3 905,0-7-201,2 10-128,1 0-88,-3 0-488,8-2 296,-5 0-144,9 0-48,-2-1-128,-10 3 24,11-8 40,1 5-16,0-5-8,-1 5-32,-11 3 16,12-10-256,1 8-376,0-7-360,-1 7-505,-12 2 1497,11-3-1984,-2 0-321,-6-8-1031,8 9-3162,-11 2 6498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1:53.865"/>
    </inkml:context>
    <inkml:brush xml:id="br0">
      <inkml:brushProperty name="width" value="0.05" units="cm"/>
      <inkml:brushProperty name="height" value="0.05" units="cm"/>
      <inkml:brushProperty name="color" value="#FA0684"/>
    </inkml:brush>
  </inkml:definitions>
  <inkml:trace contextRef="#ctx0" brushRef="#br0">29 22 11410,'0'0'0,"0"0"1136,2 0-520,1 0 8,-3 0-624,9-2 697,-7 2-97,7-2-8,-6 0-128,-3 2-464,10-2 336,-7 0-64,8 0-32,-8-1-40,-3 3-200,12-2 184,-4 0-8,0 0-32,-5 2 16,-3 0-160,10 1 144,-10 1 72,3 6 32,-3-5 17,0-3-265,0 12 232,-1-1 0,-3 2-48,-8 4-24,12-17-160,-10 20 184,-3 1-32,0 2-24,0-1-8,13-22-120,-14 21 136,2-2-8,1-1 40,3-4 56,8-14-224,-4 13 208,-4-4 48,7-1-64,-1-4 144,2-4-336,-1 8 328,1-7-24,0 2 112,0-1-192,0-2-224,3 1 216,8 1 57,-3-1-113,2 0 32,-10-1-192,11 0 136,0 0-104,1 0 64,-1 0-72,-11 0-24,12 0 96,1-2-96,1 0-24,0-1 48,-14 3-24,13-3 0,-1-5 0,-2 6-136,0-1-176,-10 3 312,8-8-481,-5 6-255,6 0-456,-7 0-320,-2 2 1512,3-2-2217,5-1-271,-8 0-985,2 0-3737,-2 3 7210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1:54.548"/>
    </inkml:context>
    <inkml:brush xml:id="br0">
      <inkml:brushProperty name="width" value="0.05" units="cm"/>
      <inkml:brushProperty name="height" value="0.05" units="cm"/>
      <inkml:brushProperty name="color" value="#FA0684"/>
    </inkml:brush>
  </inkml:definitions>
  <inkml:trace contextRef="#ctx0" brushRef="#br0">0 54 12778,'0'0'0,"0"4"1657,0-4-1657,0 14 1112,0 0-16,0 2-136,2-2-64,-2-14-896,0 16 713,0 1-145,0 1-152,0 1-120,0-19-296,0 17 208,0 2-72,-1-2-8,0-1-72,1-16-56,0 14-16,0-1-120,0-2-248,0-2-440,0-9 824,0 3-1497,2 0-607,0-1-769,0-1-4744,-2-1 7617,0 0 0</inkml:trace>
  <inkml:trace contextRef="#ctx0" brushRef="#br0" timeOffset="496">200 1 6825,'0'0'0,"-1"0"1624,0 1-215,1-1-1409,-2 3 1296,-1-1-176,1-1-128,-2-1-87,4 0-905,-8 1 816,5 1 0,-5 1-56,5 6-88,3-9-672,-4 4 520,-4 7-56,5-1-80,0 0-71,3-10-313,-4 11 336,1 1-32,1 1-16,2 1 0,0-14-288,0 17 224,0-1-56,3 0-8,5 0-80,-8-16-80,2 14 168,7 0-40,-6-5 64,7 2 88,-10-11-280,3 9 232,7-5 56,-7 7-24,4-8 0,-7-3-264,2 10 272,1-6 48,-1 4 9,0-5-33,-2-3-296,0 9 312,0-5-8,-1 5-40,-2-1-80,3-8-184,-8 4 112,5 0-48,-9 5-48,2-6 24,10-3-40,-10 3 88,0 0-88,0-1 16,1-1-48,9-1 32,-9 0-184,1-2-80,0-1-232,4-6-256,4 9 752,-8-3-1121,6-6-439,-1-1-440,0 0-473,3 10 2473,-1-9-2969,4 9-4416,-3 0 7385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2:02.405"/>
    </inkml:context>
    <inkml:brush xml:id="br0">
      <inkml:brushProperty name="width" value="0.05" units="cm"/>
      <inkml:brushProperty name="height" value="0.05" units="cm"/>
      <inkml:brushProperty name="color" value="#FA0684"/>
    </inkml:brush>
  </inkml:definitions>
  <inkml:trace contextRef="#ctx0" brushRef="#br0">96 25 11514,'0'0'0,"-3"0"2577,-1 0-1241,4 0-1336,-10 0 1080,7 0-56,-5 0-120,5 1-79,3-1-825,-9 1 656,6 3-152,-5 5-32,5-5-88,3-4-384,-8 13 320,5 0-16,-1 1-56,-5 3-88,9-17-160,-3 19 184,-1 0-56,0 2-72,1 0 88,3-21-144,-2 20 72,1-2 16,0-2 8,1-4-96,0-12 0,0 4 40,3 0-24,6-2-32,-6-2 48,-3 0-32,10-2-72,-2-8 48,1-2 40,0-4-112,-9 16 96,10-20 40,0-2-80,0-3 0,-1 0 24,-9 25 16,8-26-64,-5 0 72,7 4-32,-7 3 88,-3 19-64,3-16 112,5 6 32,-8 7 88,0 0 105,0 3-337,2 0 400,-2 2 72,2 13-40,1 4-16,-3-19-416,3 25 384,0 3-128,0 3 32,5 1-200,-8-32-88,2 33 56,1-3-32,6-2-48,-8-6-80,-1-22 104,9 19-384,-6-3-336,9-5-576,-2-1-1001,-10-10 2297,10 2-3313,9 7-6769,-19-9 10082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1:59.614"/>
    </inkml:context>
    <inkml:brush xml:id="br0">
      <inkml:brushProperty name="width" value="0.05" units="cm"/>
      <inkml:brushProperty name="height" value="0.05" units="cm"/>
      <inkml:brushProperty name="color" value="#FA0684"/>
    </inkml:brush>
  </inkml:definitions>
  <inkml:trace contextRef="#ctx0" brushRef="#br0">41 27 6009,'0'0'0,"0"-2"1216,0-1-248,0 3-968,0-9 856,2 7-47,-2-1-73,0 3-736,2-2 672,-2 0-32,0 0-16,2 2-24,-2-2 16,0 2-616,2 0 577,-2 1 55,2 1 24,0 2 40,-2-4-696,2 12 696,0 0-32,0 4 8,-2 5 33,0-21-705,0 23 648,0 5-56,-1 3-168,-2 2-112,3-33-312,-8 36 256,5 2-112,-6 1 32,6-1-40,3-38-136,-9 37 112,6-5-8,-6-1-32,7-4-24,2-27-48,-3 22 0,0-4 0,1-4 24,2-14-24,-1 10-40,1-7 8,0 0-8,2-2-40,0-1 24,-2 0 56,8-13-88,-5 1-8,8-5-72,-2-4-64,-9 21 232,10-21-232,0-1 32,1 1 32,0 2 104,-11 19 64,11-15-40,-1 1-72,0 3 40,-1 3-32,-9 8 104,8-2-48,-5 0 96,5 2 208,-8 1 160,0-1-416,3 8 544,-3 0 64,0 2-80,0 5-120,0-15-408,0 15 320,-1 3-103,-2 1-17,3-19-200,-4 18 192,1 0-104,0 0-24,0-2-48,0-2-56,3-14 40,-1 12 24,0-3-104,1-6-232,0 1-273,0-4 585,3 3-1040,0-2-416,5 0-609,-6-1-439,-2 0 2504,3 0-2937,7 0-4640,-10 0 7577</inkml:trace>
  <inkml:trace contextRef="#ctx0" brushRef="#br0" timeOffset="2144">204 433 7809,'0'0'0,"0"1"1633,2 2-465,0 5-32,-2-8-1136,3 4 1032,6 6-104,-7-2-55,1 1-105,-3-9-768,10 8 744,-8 1-136,7-1-56,-6-5-8,-3-3-544,9 3 400,-6 0 0,7-3-79,-7 0-65,-3 0-256,12-9 248,-4-2-72,0-2-80,1-2 8,-9 15-104,9-17 0,-6 0 72,6 0 16,-7 3-64,-2 14-24,0-12 112,0 9 64,-1-6 168,-2 7 136,3 2-480,-8-2 624,4 2-72,-7 0-144,2 9-144,9-9-264,-9 9 192,1 0-16,-1 3-71,1-1-17,8-11-88,-3 10 24,-5 2-24,6-3-40,-1-1-16,3-8 56,-3 8-105,2-5-191,0 5-200,1-5-240,0-3 736,0 2-1056,0-1-216,2-1-177,1-2-199,-3 2 1648,9-3-1648,-6-5-33,5 6-55,-5-6-257,-3 8 1993,12 0-4064,-9-3 263,-3 3 3801</inkml:trace>
  <inkml:trace contextRef="#ctx0" brushRef="#br0" timeOffset="2145">564 309 3656,'0'0'0,"0"0"0,0-3 2257,0-6-1073,2 6-184,-2-6-64,0 9-936,2-2 1009,-2-1-113,0 0 24,0 0-56,0 3-864,-1-8 864,-1 8 89,-1-2-81,-1 0-32,4 2-840,-4 0 704,-4 0-112,5 0-48,0 0-32,3 0-512,-4 2 441,0 1-49,0 6-8,1 0-72,3-9-312,-4 11 312,1 2 16,1 1-56,0 0 72,2-14-344,-1 18 304,0 0-56,0 1 0,1 4-80,0-23-168,0 21 184,0-1 56,0 0 16,0-3 56,0-17-312,0 16 217,0-1-1,0-4 48,0 1-16,0-12-248,0 9 304,0 1-32,-2 0-72,-1 0-144,3-10-56,-4 8 128,-4-4-48,4 5-48,-6-7 32,10-2-64,-8 3 48,0-1-104,0-2 24,-1 0-48,9 0 80,-9-3-240,1-7-72,4 1-200,-6-2-232,10 11 744,-2-13-945,0-1-399,1-1-408,1-1-561,0 16 2313,3-16-2584,7-3-161,-10-3-1424,8 4-1000,-8 18 5169,0 0 0</inkml:trace>
  <inkml:trace contextRef="#ctx0" brushRef="#br0" timeOffset="2146">679 170 12082,'0'0'0,"0"9"2777,0 2-1161,0 6-216,0-17-1400,0 18 1265,0-1-121,-1 3-232,0 0-208,1-20-704,-2 21 552,-1 2-208,0-1-24,0 1-31,3-23-289,-4 23 184,0 0-72,0 0-112,-4 1-80,8-24 80,-2 22-32,-2-1-88,-4-1-233,6-3-327,2-17 680,-3 17-1504,-1-5-785,0 1-1191,3 3-5402,1-16 8882,0 0 0</inkml:trace>
  <inkml:trace contextRef="#ctx0" brushRef="#br0" timeOffset="2147">581 499 9169,'0'0'0,"-2"-14"4385,2 14-4385,-2-9 1841,0-2-553,1 3-152,1 8-256,0 0-880,3 0 713,4 0-73,-4-2-272,8 0-16,-11 2-352,3-3 320,10-6-152,-3 6-8,0-10-56,-10 13-104,12-8 24,0-1 0,0 0-48,-1 0-336,-11 9 360,11-9-704,-2 1-520,1 0-1153,-2 5-319,-8 3 2696,9-11-3353,-6 8-3569,-3 3 6922</inkml:trace>
  <inkml:trace contextRef="#ctx0" brushRef="#br0" timeOffset="2148">810 310 9794,'0'0'0,"-2"14"4024,-1 1-2119,0 5-481,3-20-1424,-3 20 1216,-1 0-191,-4 2-257,5 0-248,3-22-520,-4 22 320,-3-5-160,6-1-64,-2-3-96,3-13 0,-1 10-64,0-2-208,1-4-328,0 4-512,0-8 1112,0 1-1809,3-1-487,-1 0-537,0-10-1816,-2 10 4649,3-2-5305,-3 2 5305</inkml:trace>
  <inkml:trace contextRef="#ctx0" brushRef="#br0" timeOffset="2149">835 479 7737,'0'0'0,"0"-9"2049,0 6-649,0 3-1400,0-10 1032,2 0-296,1 7-24,0-7-127,-3 10-585,9-8 568,-6-1-104,7-2-112,-7 1-96,-3 10-256,12-12 192,-4 1 16,0 0-16,-5 2 48,-3 9-240,11-3 256,-8 0 112,7 1 112,-8 2 152,-2 0-632,3 1 657,0 7-1,0 1-56,0 2-136,-3-11-464,2 11 480,-2 2-184,0 0 32,0 1-104,0-14-224,-1 14 112,0-1 0,0 0-112,0-2 64,1-11-64,0 8 0,0-4 0,0 0-240,3-3-176,-3-1 416,3 0-752,0 0-296,6-3-176,-7-8-209,-2 11 1433,8-9-1480,-5-2 56,4-1 103,-4-2 305,-3 14 1016,9-13-696,-6 1 232,5 0 248,-6 1 104,-2 11 112,3-8-40,0-1 40,0 6 40,0-7 104,-3 10-144,3-2 304,0-1 64,0 1 72,-1 0 80,-2 2-520,2-2 584,0 2 112,-2 0 73,2 1-17,-2-1-752,2 3 656,1 6-48,-1 1-80,1 0-40,-3-10-488,3 11 512,0 3-40,0-1-79,-1 3-33,-2-16-360,2 15 240,0-2-16,0-2-64,0-1-72,-2-10-88,2 3 64,0 5-48,0-7 8,1-1-64,-3 0 40,8-2-208,-6-10-104,6 0-104,-5-2-73,-3 14 489,9-17-408,-6 0 64,8-2 56,-8-1 120,-3 20 168,10-20-72,-7 0 88,7 3 40,-7 1 88,-3 16-144,10-13 280,-7 3 160,8 2 40,-8 6 81,-3 2-561,10-2 504,-7 2-104,10 3 104,-4 8-8,-9-11-496,9 12 456,-6 1 16,8 4-64,-8 4 16,-3-21-424,8 23 352,-8 3 97,2 3 31,-2 2 56,0-31-536,0 33 688,-1 2-80,-8 0-8,0 1-80,9-36-520,-11 37 440,-2 0-88,-2-2-127,0-2-153,15-33-72,-17 29 64,-1-1 24,1-1-72,-2-5 16,19-22-32,-18 19-32,-1-7-104,0-1-97,1-7-95,18-4 328,-18 4-480,-1-3-144,2-1-24,-2-11-296,19 11 944,-19-12-1256,0-5-457,-2-5-351,-1-5-361,22 27 2425,-25-33-3072,-4-7-1201,1-4-2481,28 44 6754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5:59:42.395"/>
    </inkml:context>
    <inkml:brush xml:id="br0">
      <inkml:brushProperty name="width" value="0.05" units="cm"/>
      <inkml:brushProperty name="height" value="0.05" units="cm"/>
      <inkml:brushProperty name="color" value="#E71224"/>
    </inkml:brush>
  </inkml:definitions>
  <inkml:trace contextRef="#ctx0" brushRef="#br0">131 965 1820,'0'0'6177,"-5"-27"-5725,-1 16-159,0 0-1,1-1 1,0 0-1,-4-17 1,1 4-604,-3-5 1319,-44-114 1604,46 128-2362,-1-6-279,9 21 69,1 1 1,0 0-1,0 0 0,0-1 0,0 1 0,0 0 0,0-1 1,0 1-1,0 0 0,0 0 0,0-1 0,0 1 0,0 0 0,0-1 1,0 1-1,0 0 0,0 0 0,0-1 0,0 1 0,0 0 0,0-1 1,0 1-1,1 0 0,-1 0 0,0-1 0,0 1 0,0 0 1,0 0-1,1-1 0,-1 1 0,0 0 0,0 0 0,1 0 0,-1 0 1,0-1-1,0 1 0,1 0 0,-1 0 0,0 0 0,0 0 0,1 0 1,-1 0-1,0 0 0,1 0 0,-1 0 0,0 0 0,0 0 0,1 0 1,-1 0-1,0 0 0,1 0 0,19 0 555,0-1 1,0-1-1,-1-1 1,35-9-1,133-51 1565,-170 58-1990,1 0-1,-1 1 1,24-2-1,-25 5-77,0-2-1,0 0 0,0-1 1,24-9-1,-34 10-63,43-19 238,1 2 1,100-26-1,131-35 241,-205 56-329,42-16-44,61-19 122,35 9-180,28 13 172,-116 20-30,-70 10-401,84 0-1,-11 2 335,-74 5-113,-33-13-113,17 2 88,-34 10-17,0-1 0,0 2 0,1-1 1,-1 0-1,1 1 0,9-1 1,-15 2 93,-13-17 1685,13 17-1502,0 0-213,0-1-82,0 0-40,-13-3 184,13 4-90,-24 21-14490,14-17 11237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2:03.155"/>
    </inkml:context>
    <inkml:brush xml:id="br0">
      <inkml:brushProperty name="width" value="0.05" units="cm"/>
      <inkml:brushProperty name="height" value="0.05" units="cm"/>
      <inkml:brushProperty name="color" value="#FA0684"/>
    </inkml:brush>
  </inkml:definitions>
  <inkml:trace contextRef="#ctx0" brushRef="#br0">153 248 11066,'0'0'0,"0"0"0,-2-9 2504,-2 6-919,-5-6-321,6 7-192,3 2-1072,-8 0 816,5 0-167,-6 3-169,6 0-96,3-3-384,-9 9 344,6-6-112,-1 6-8,1 0-40,3-9-184,-4 10 152,2 3 40,-2 2-16,2 1 8,2-16-184,-1 18 208,1 1-16,0 1 24,2 0-8,-2-20-208,3 20 224,4-1-8,-4-4-32,6 0-32,-9-15-152,8 13 144,-5-2-8,7-1 1,-7-1 39,-3-9-176,3 4 160,0 4 88,0-5-24,-3 1-8,0-4-216,0 9 208,0-6-120,-4 7 96,-7-7-72,11-3-112,-10 9 96,-3-6 40,1 0-104,-2 0-8,14-3-24,-13 0-56,0-2-64,2-8-176,1 2-176,10 8 472,-8-8-648,4-1-313,-4-2-199,6 0-152,2 11 1312,-2-12-1785,1-1-271,1-2-88,2 0-337,-2 15 2481,15-8-6009,-15 8 6009</inkml:trace>
  <inkml:trace contextRef="#ctx0" brushRef="#br0" timeOffset="2337">285 1 9826,'0'0'0,"0"0"0,0 1 2832,2 2-1263,1 1-241,0 4-40,-3-8-1288,3 0 1200,0 2-151,0 1-137,0 7-128,-3-10-784,2 9 696,-2 1-48,0 1-80,0 5-32,0-16-536,0 19 465,-1 3-81,-1 4-56,-1 2-40,3-28-288,-8 31 224,5 2-96,-7 1-16,6 3-40,4-37-72,-10 36 40,6 3 32,-6-3-48,7-4-24,3-32 0,-8 30-40,7-3-32,-2-2-216,2-4-288,1-21 576,-1 18-896,1-3-577,2-5-775,1-7-681,-3-3 2929,0-9-5425,2 1-1881,-2 8 7306</inkml:trace>
  <inkml:trace contextRef="#ctx0" brushRef="#br0" timeOffset="2338">382 316 10562,'0'0'0,"0"1"2592,0 7-1079,0 3-337,0-11-1176,0 11 1216,0 6-56,2 3-71,0 1-89,-2-21-1000,0 23 816,2-2-104,0 3-240,0-2 32,-2-22-504,2 20 456,0-2-39,0-3-73,1-2-32,-3-13-312,3 10 184,5-7-88,-5-1 96,7-2-192,-10 0 0,3-3 32,10-11 40,-4-1-32,1-5-24,-10 20-16,11-23 0,-1-4-72,2 0-96,-1 0-40,-11 27 208,10-27-328,0 1-128,-1 2-313,-6 3-119,-3 21 888,11-18-1312,-8 3-416,5 3-313,-6 2-39,-2 10 2080,2-8-2033,0 5-343,1 0-3594,-3 3 5970</inkml:trace>
  <inkml:trace contextRef="#ctx0" brushRef="#br0" timeOffset="2339">583 489 13874,'0'0'0,"-2"3"2113,2-3-2113,-2 9 1312,-1-6-256,2 0-159,0 0-217,1-3-680,0 1 472,0-1-176,0-2-128,2-7-32,-2 9-136,2-9 88,1-1-24,5-1 0,-6-1-24,-2 12-40,9-14 24,-7 1-8,7-2 0,-6 1-16,-3 14 0,10-14 0,-7 3 88,7 3 32,-7 6 48,-3 2-168,3-3 208,5 1 16,-8 2 0,2 0 0,-2 0-224,2 0 208,0 2 8,0 2-24,0 6-72,-2-10-120,2 4 105,-2 8-17,0-1-24,0-1-8,0-10-56,0 11 80,0 1-24,0-2 0,0 1-16,0-11-40,0 10 56,0-1-32,0-6-8,2 0 40,-2-3-56,2 3-48,1-3 64,0 0-56,-1 0 24,-2 0 16,8-8 16,-6 5-56,1-11 64,6 2-48,-9 12 24,3-11-16,7-2-8,-7 1 32,7 1-72,-10 11 64,3-9 0,7 6-40,-7-5 0,6 8 80,-9 0-40,2 0 40,1 0 56,0 3 0,0 5 40,-3-8-136,3 4 152,0 10 40,0-3 16,-1 3-16,-2-14-192,2 14 184,-2 1-32,0 3-80,2-4-16,-2-14-56,0 15 32,2-3-64,-2-2-8,2-1-184,-2-9 224,2 3-576,1 1-464,0-2-1049,0-2-1328,-3 0 3417,16 1-10042,-16-1 10042</inkml:trace>
  <inkml:trace contextRef="#ctx0" brushRef="#br0" timeOffset="2340">961 58 12482,'0'0'0,"0"1"2025,0 1-729,2 1-88,0 0-72,-2-3-111,0 0-1025,2 0 856,0 0-200,0 1-88,-2 1-144,0-2-424,2 3 408,-2 7-16,2 1-32,-2 4 16,0-15-376,0 18 289,0 4-25,-1 1-16,-1 4 40,2-27-288,-3 27 304,0 2-176,-6 2 64,6 1-104,3-32-88,-8 32 112,4-1 16,-5 1-88,6-5-16,3-27-24,-8 23 16,6-2 80,-1-4-64,0-2-32,3-15 0,-1 11-40,0-3-48,1-7 64,0 0-80,0-1 104,2 0-40,0 0-88,6-3 48,-5-6-16,-3 9 96,10-9-144,-2-2 48,3 0-40,2-2 64,-13 13 72,14-12-168,1 0-64,1 3-136,0 1 55,-16 8 313,14-3-136,-3-6 112,-1 7 64,-8-1 16,-2 3-56,10 0 24,-8 0 137,0 2 103,-2 8 8,0-10-272,0 9 248,0 1-40,-2 4-16,-2 2 88,4-16-280,-9 20 208,1-1-40,-3 2 40,-1 1-152,12-22-56,-14 21 88,0-1-16,0-3-88,2-4-16,12-13 32,-10 7 48,1-4-216,5 1-128,-4-1-208,8-3 504,-3 1-896,0-1-305,0 0-519,2-2-953,1 2 2673,0-8-3392,11 8-5250,-11 0 8642</inkml:trace>
  <inkml:trace contextRef="#ctx0" brushRef="#br0" timeOffset="2341">1127 491 8273,'0'0'0,"0"0"0,3-2 2185,9-8-977,-3 0-216,-9 10-992,10-14 928,-1 3-191,0-3-169,0-1-144,-9 15-424,8-17 312,-5 1 32,6 2-80,-9 2 64,0 12-328,2-3 480,-2-7 248,0 8 249,-3 0 143,3 2-1120,-4 0 968,-7 0-168,3 3-208,-1 6-184,9-9-408,-10 9 432,2 5-95,4 2-17,-6 3 8,10-19-328,-3 20 288,0 0-24,0 2-64,0 1-24,3-23-176,-1 24 184,1-2-56,0 1 64,2-4-48,-2-19-144,3 15 32,5-4-8,-5-8-64,8 0-56,-11-3 96,9 1-120,1-1-168,1-2-272,0-8-320,-11 10 880,12-12-1433,0-4-655,-1-3-769,1-2-696,-12 21 3553,16-17-7289,-16 17 7289</inkml:trace>
  <inkml:trace contextRef="#ctx0" brushRef="#br0" timeOffset="2342">1355 401 5529,'0'0'0,"0"1"4849,0 2-2833,0-3-2016,0 4 1624,0 4-127,2-6-209,-2 2-64,0-4-1224,0 8 1097,0-5-217,0 6-48,0-7-120,0-2-712,0 11 624,0-3 0,0 2-184,0 2-47,0-12-393,0 12 328,0 2-40,-2 2 16,-1-1-120,3-15-184,-3 15 208,0 1-176,0-3 80,2-3 56,1-10-168,-1 4 24,0 0-24,1-1-16,0-2 8,0-1 8,2 0 0,1-10-16,7-1-40,0-7 16,-10 18 40,13-22-72,2-3 112,3-3-168,2 0-64,-20 28 192,21-28-208,0 1-152,1 3 48,-1 4-72,-21 20 384,19-17-513,-2 5-143,-2 2-8,-2 7-160,-13 3 824,12-8-1000,-1 8-177,-1 0-351,-2 0-152,-8 0 1680,8 1-1953,-5 3-607,16 14-3954,-19-18 6514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2:06.470"/>
    </inkml:context>
    <inkml:brush xml:id="br0">
      <inkml:brushProperty name="width" value="0.05" units="cm"/>
      <inkml:brushProperty name="height" value="0.05" units="cm"/>
      <inkml:brushProperty name="color" value="#FA0684"/>
    </inkml:brush>
  </inkml:definitions>
  <inkml:trace contextRef="#ctx0" brushRef="#br0">47 272 10434,'0'0'0,"0"0"0,0 1 2456,0 3-639,0 9-217,0-1-160,0-12-1440,0 14 1225,0 3-177,0 0-136,-2 5-208,2-22-704,-3 24 616,0 2-72,-5 6-168,5-2-79,3-30-297,-10 29 216,7-2-88,0-4-24,-1-3-72,4-20-32,-3 16-40,1-1-264,1-4-321,0-1-639,1-10 1264,0 3-2144,0-1-769,0-2-1104,3-15-3864,-3 15 7881,0 0 0</inkml:trace>
  <inkml:trace contextRef="#ctx0" brushRef="#br0" timeOffset="1977">127 270 11442,'0'0'0,"2"0"1712,1 0-559,7 0 39,-10 0-1192,3 1 1216,8 2-112,-8 0-87,6 1-225,-9-4-792,2 8 712,1-4-8,0 7-192,-1-2 64,-2-9-576,0 12 480,0-1-80,-1 3-64,-3 2-79,4-16-257,-11 19 216,3 1-104,-1-1-16,-1-1-40,10-18-56,-10 16-32,1-1-8,0-4 40,5-3-120,4-8 120,-8 2-216,6 0-289,-1-1-335,2-1-424,1 0 1264,0-2-1784,0-7-457,2-2-431,7-3-361,-9 14 3033,0-21-4265,11 4-728,-11 17 4993</inkml:trace>
  <inkml:trace contextRef="#ctx0" brushRef="#br0" timeOffset="1978">287 238 6505,'0'0'0,"0"0"1720,2 0-303,-2 0-1417,2 0 1360,0 0-48,-2-2-56,0 2-71,0 0-1185,0 0 1104,0 1-136,0 2-128,-1-1-96,1-2-744,-3 3 713,0 5-121,0-5 24,0 6-112,3-9-504,-3 4 424,-1 7-88,1-2-8,0 2 24,3-11-352,-3 11 344,0 2 64,0 0-184,0 0 9,3-13-233,-2 14 192,-1 0-8,1 0 8,1-1-120,1-13-72,-1 10 96,0 0-72,1-1-24,0-6 16,0-3-16,2 3 40,0-2-40,1-1 16,0 0-128,-3 0 112,8-9-232,-6 0-16,6-2-89,-5-4 17,-3 15 320,9-17-368,-6 1 0,6-2 64,-6-2 32,-3 20 272,8-19-168,-6 1 64,6 1 64,-6 3-16,-2 14 56,3-11 16,0 8 24,0 0 104,0 0 136,-3 3-280,2 0 344,0 0 80,-2 1 8,2 3-136,-2-4-296,0 12 241,2 1-9,-2 3-96,0 0 40,0-16-176,0 18 184,0-2-72,0-1-8,0 0-56,0-15-48,0 14 24,0-2 16,0-2-136,-1-7-56,1-3 152,0 8-408,0-7-361,0-1-359,0 0-688,0 0 1816,2-2-2649,0-8-735,-3-8-1986,1 7-855,0 11 6225,0 0 0</inkml:trace>
  <inkml:trace contextRef="#ctx0" brushRef="#br0" timeOffset="1979">409 208 5209,'0'0'0,"0"1"1256,0-1-1256,0 3 1168,0 0-112,2 6 9,0-9-33,-2 0-1032,0 2 1056,2 1 72,-2 0 49,2 7 23,-2-10-1200,0 4 1192,0 8-104,0-1-40,0 0-31,0-11-1017,-1 13 880,-1 0-96,0 1-112,1 1-120,1-15-552,-2 15 512,1-1-55,-1-1-113,1-1-32,1-12-312,-1 10 192,1-2-48,0-5-24,0 1-88,0-4-32,0 3 56,2-3-88,1 0-48,5-3 64,-8 3 16,3-13 0,8 0 32,-1-5-32,1-1-72,-11 19 72,12-18-56,1-3-96,-1 0-40,1 1-56,-13 20 248,12-18-328,-1 3-9,-1 4 41,-1 2-64,-9 9 360,3-8-424,6 6-88,-7-1-96,1 0-176,-3 3 784,3-2-984,0 2-273,-1-2-391,0 2-136,-2 0 1784,2 0-2097,0 0-823,0 0-3242,-2 0 6162</inkml:trace>
  <inkml:trace contextRef="#ctx0" brushRef="#br0" timeOffset="1980">631 0 9426,'0'0'0,"0"3"4264,0 5-2319,0-8-1945,0 4 1512,0 6-112,-1-9-215,1 7-257,0-8-928,-1 4 704,0 8-120,0 1-56,0 4-48,1-17-480,-3 19 376,0 3-47,0 2-33,-1 0-48,4-24-248,-9 28 208,6 0-56,-4 1-80,3 1 40,4-30-112,-9 28 80,6 0-64,-6-3-88,6-2-328,3-23 400,-4 21-632,-4-3-513,5-4-775,0-2-761,3-12 2681,-2 3-3608,0-1-3034,0-2 921,2 0 5721</inkml:trace>
  <inkml:trace contextRef="#ctx0" brushRef="#br0" timeOffset="1981">533 303 10978,'0'0'0,"0"0"0,0-3 2912,0-7-967,0 7-257,2-7-231,-2 10-1457,2 0 1200,0 0-224,0 0-224,1 1-144,-3-1-608,9 1 456,-6-1-96,6 0-87,-6 0-97,-3 0-176,11 0 96,-3-2-16,-5 0-24,7-1-96,-10 3 40,8-8 32,-5 6-224,9-8-233,-4 7-343,-8 3 768,8-11-1304,-5 8-568,9-9-649,-4 9-536,-8 3 3057,3-13-3952,7 10-2666,-10 3 6618</inkml:trace>
  <inkml:trace contextRef="#ctx0" brushRef="#br0" timeOffset="1982">748 112 10066,'0'0'0,"0"12"3176,0-12-3176,-1 14 2185,-2 2-449,1 1-344,1-5-319,1-12-1073,-1 12 920,-1 2-152,0-1-96,0 0-128,2-13-544,-1 13 440,0-2-104,0-1-119,0-2-41,1-8-176,0 8 64,0 0 8,0-5-16,0 6 40,0-9-96,2 2-16,1 1 0,0 1-8,5 0-56,-8-4 80,2 3 8,6-1-72,-6-1-88,6 0-88,-8-1 240,3 0-593,7 0-95,-2-2-160,-1-8-224,-7 10 1072,9-13-1224,-1-4-593,1-5-527,0-5-289,-9 27 2633,10-29-2640,0-1 455,2 1 761,-1 2 960,-11 27 464,11-22 552,0 4 880,-2 4 721,-1 4 199,-8 10-2352,3-3 2121,6 1-329,-7 2-136,-2 1-183,0-1-1473,0 8 1352,0 4-80,-3 3-344,-6 4-112,9-19-816,-4 24 681,-8 2-113,2 6-80,-2 5-176,12-37-312,-13 42 248,-1 4-56,-2 2-136,0 5 40,16-53-96,-17 55 40,2 0-64,0-6-80,1-4-336,14-45 440,-12 37-824,2-6-681,6-7-1063,0-6-1353,4-18 3921,-3 12-10098,3-12 10098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2:09.789"/>
    </inkml:context>
    <inkml:brush xml:id="br0">
      <inkml:brushProperty name="width" value="0.05" units="cm"/>
      <inkml:brushProperty name="height" value="0.05" units="cm"/>
      <inkml:brushProperty name="color" value="#FA0684"/>
    </inkml:brush>
  </inkml:definitions>
  <inkml:trace contextRef="#ctx0" brushRef="#br0">34 36 3272,'0'0'0,"-4"-2"2201,4 2-2201,-3-2 1120,-1-1 40,1 1-176,0 2-71,3 0-913,-2 0 800,0 2-64,-1 1 24,0 0-56,3-3-704,-2 9 688,0-6-16,1 5 17,0 1-49,1-9-640,-1 11 584,1 1-32,0 1-144,0 3 72,0-16-480,2 14 416,0 1-96,1-3 40,0-4-152,-3-8-208,3 4 217,5 0-81,-6-1-80,1-2 40,-3-1-96,9 0-24,-6-3 184,5-7-96,-5 1 32,-3 9-96,8-14 152,-6-1-80,1-3 16,5 0 0,-8 18-88,2-17 24,0-1-8,-2 2 8,2 4-24,-2 12 0,0-12 96,0 9-8,-1-6 40,-2 7 32,3 2-160,-3 0 104,0 0 64,-1 0-104,0 1 0,4-1-64,-3 3-64,-1 6 8,1-6-136,0 6-232,3-9 424,-1 3-624,0 7-433,1-7-271,0 5-360,0-8 1688,0 3-2297,13 12-4312,-13-15 6609</inkml:trace>
  <inkml:trace contextRef="#ctx0" brushRef="#br0" timeOffset="476">135 143 12522,'0'0'0,"-4"10"3009,-4 1-1305,8-11-1704,-2 11 1384,-1 0-159,2-8-281,1 0-240,0-3-704,0 2 416,0-2-272,3-3-8,6-10-32,-9 13-104,8-12 104,1-3-8,2-2 8,1-1-48,-12 18-56,11-19 64,2 3-24,-1 1 40,0 5-56,-12 10-24,11-2 0,-1 0 72,-1 2-48,-6 1 136,-3-1-160,10 11 176,-8 0 41,1 3-25,-1 0-16,-2-14-176,2 16 96,-2 0 40,0-1-96,0-1-144,0-14 104,0 12-384,2-1-521,0-3-727,1-6-825,-3-2 2457,8 1-3320,-6-1-5530,-2 0 8850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2:12.465"/>
    </inkml:context>
    <inkml:brush xml:id="br0">
      <inkml:brushProperty name="width" value="0.05" units="cm"/>
      <inkml:brushProperty name="height" value="0.05" units="cm"/>
      <inkml:brushProperty name="color" value="#FA0684"/>
    </inkml:brush>
  </inkml:definitions>
  <inkml:trace contextRef="#ctx0" brushRef="#br0">6 170 6401,'0'0'0,"0"0"0,-1 0 2608,0 1-1223,0 0-129,0-1-144,1 0-1112,-1 0 1024,1 0-175,0 0-137,3 0-56,-3 0-656,3 0 560,7-2-32,-7 2-96,11 0-56,-14 0-376,11 0 272,4 0-80,0-3-48,2 1-32,-17 2-112,16-2 80,0-1-15,2 0-41,-2-5-40,-16 8 16,15-2-73,0-6-167,-3 6-288,-1-1-336,-11 3 864,9-3-1280,-1 1-368,-5 0-889,0 2-4280,-3 0 6817</inkml:trace>
  <inkml:trace contextRef="#ctx0" brushRef="#br0" timeOffset="1898">138 150 10330,'0'0'0,"-2"10"2096,2-10-2096,-3 12 1288,0 5-143,0 1-137,0 0-184,3-18-824,-2 20 752,0 2-104,0-1-264,0 2 1,2-23-385,-2 23 232,1-2-88,-1 1 16,1-3-112,1-19-48,-1 18-48,0-5-160,0 0-361,1-9-383,0-4 952,0 4-1320,0-1-552,0-3-1009,0 0-3984,0 0 6865</inkml:trace>
  <inkml:trace contextRef="#ctx0" brushRef="#br0" timeOffset="1899">262 11 9097,'0'0'0,"0"-2"1489,0 0-217,0 2-1272,2-2 1152,1 0-71,-1 0-97,0 2-88,-2 0-896,3 0 752,-1 1-56,0 1-16,0 1-31,-2-3-649,0 10 576,2-2-80,0 3 24,-2 2-32,0-13-488,0 15 408,0 2 16,0 2 8,-1 3-112,1-22-320,-2 24 400,-1 2-144,-5 2-88,5 0 41,3-28-209,-4 25 96,-5 0 40,6 0-32,0-2-48,3-23-56,-4 20 56,1-4-56,1-3-32,2-2 32,0-11 0,0 10-64,0-6 64,0 0 24,0-3-32,0-1 8,1 0-56,2-2-40,0-1-16,0-9 16,-3 12 96,10-10-40,-7-1-9,9 1 33,-4-1 16,-8 11 0,8-8 24,-5 5-8,7-7-72,-7 10 96,-3 0-40,8 0 41,-6 0 31,1 0 8,0 0-56,-3 0-24,2 3 0,1 5 16,-1-4 8,0 9-8,-2-13-16,2 11-16,0 1 64,0 2-40,-2-1 24,0-13-32,0 11 0,0 0-208,-1-3-385,1 0-623,0-8 1216,0 3-2128,0 0-833,8 8-4425,-8-13 1033,0 2 6353</inkml:trace>
  <inkml:trace contextRef="#ctx0" brushRef="#br0" timeOffset="1900">408 347 10738,'0'0'0,"0"0"2192,0 1-559,0 2-217,0-3-1416,0 8 1264,0 3-104,0 1-175,0 1-233,0-13-752,0 14 688,2 1-64,1-1-136,0 0 0,-3-14-488,3 12 384,0-3-48,5-5-55,-8 5-145,0-9-136,3 1 120,5 0-88,-5-1-48,6-2 40,-9 2-24,3-10-24,6-1-16,-6-2-56,9-1-137,-12 14 233,3-17-440,9-2-328,-4-2-248,0-1-288,-8 22 1304,9-21-1825,0 1-423,0 1 103,-1 2 57,-8 17 2088,3-15-2337,9 5-2392,-12 10 4729</inkml:trace>
  <inkml:trace contextRef="#ctx0" brushRef="#br0" timeOffset="1901">614 247 8737,'0'0'0,"0"0"0,0 1 2649,0 0-1433,0-1-256,0 0-111,0 0-849,0 1 776,0-1-120,0 0-104,0 0-152,0 0-400,0 0 312,0 0 8,0 0-48,0 0-16,0 0-1416,0 0 2576,0 1-1152,0 0-48,0 1 25,0-2-241,0 2 256,0 1-56,-1 0 32,0 1 40,1-4-272,-1 9 264,0-5 48,0 7 32,-1-1 0,2-10-344,-2 12 416,-1 2-64,0 2-48,0 3-40,3-19-264,-3 19 184,0 2 32,-1-2-56,1-2 24,3-17-184,-3 17 136,1-4-63,1-2-17,0-7-112,1-4 56,0 4-32,0-1-17,0-1-7,2-2 40,-2 0 16,2-2-56,1-8 16,6-1 72,-6 0-112,-3 11 80,13-16-96,-4 0-40,2-2-184,-1-1 72,-10 19 248,12-17-328,0 1 0,0 2-80,-1 1-40,-11 13 448,11-12-616,0 0-552,-1 2-9,0 7 81,-10 3 1096,9-10-944,-1 8 280,-6-1-40,6 0-249,-8 3 953,2-2-1120,0 0-72,0 0-432,-2-7-1321,0 9 2945,0 0-4401,0 0 4401</inkml:trace>
  <inkml:trace contextRef="#ctx0" brushRef="#br0" timeOffset="1902">858 234 9562,'0'0'0,"-1"0"1560,0 0-432,-1 0-104,2 0-1024,-2 0 1009,0 0-73,0 1-88,0 2-72,2-3-776,-1 4 656,-1 5-40,1-1-7,0 3-49,1-11-560,-1 14 608,0 0-40,-1 3-88,0 0 32,2-17-512,-3 18 416,1 3-16,-1 0 72,1 0-120,2-21-352,-3 18 256,0-1 1,0-1-161,-1-2-16,4-14-80,-8 13 136,5 0-80,-6-2 0,1-1 0,8-10-56,-8 4 0,0 4 16,0-7-64,0 1-32,8-2 80,-8 2-248,4-2-145,-5 0-127,6-2-208,3 2 728,-8-8-824,6 6-184,-1-8-328,1 2-209,2 8 1545,-1-11-1840,1-1-97,0-2-255,0-7-945,0 21 3137,2-17-5297,-2 17 5297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2:15.680"/>
    </inkml:context>
    <inkml:brush xml:id="br0">
      <inkml:brushProperty name="width" value="0.05" units="cm"/>
      <inkml:brushProperty name="height" value="0.05" units="cm"/>
      <inkml:brushProperty name="color" value="#FA0684"/>
    </inkml:brush>
  </inkml:definitions>
  <inkml:trace contextRef="#ctx0" brushRef="#br0">89 228 11202,'0'0'0,"-3"0"2408,-1 0-903,-5 2-233,7 2-136,2-4-1136,-4 9 1008,-5-5-167,6 8-81,-6-1-128,9-11-632,-3 12 496,-1 2-40,-4 2-40,5 2-56,3-18-360,-4 20 320,-4-1-16,5 1-72,0 0-55,3-20-177,-4 18 192,1-1-96,1-3 8,1-4 24,1-10-128,0 8 24,0-5-48,3 0-64,0-3-32,-3 0 120,9-3-112,-6-10-104,8-3-121,-1-4-143,-10 20 480,11-26-608,1-5-136,1-2 0,0-3 128,-13 36 616,11-36-472,1 3 240,-2 2 144,1 3 48,-11 28 40,9-25 40,-1 0 104,-5 5 120,6-1 208,-9 21-472,2-19 552,1 4 40,5 0 40,-8 4-88,0 11-544,3-9 472,-1 6-80,0-6-119,-2 9-57,0 0-216,2-2 208,-2 0-48,0 2-8,0 0-40,0 0-112,0 0 24,2 2 128,-2 2-48,0 7 0,0-11-104,0 12 144,0 3-88,0 4 40,-1 3 0,1-22-96,-2 23 128,0 5-56,-1 0-16,0 0-16,3-28-40,-2 31-24,0-2 64,1 0 32,0-1-72,1-28 0,0 25 80,0-4-120,0-4-184,2-5-208,-2-12 432,3 9-864,5-6-577,-6-1-831,7-1-905,-9-1 3177,0-9-4609,10 0-3305,-10 9 7914</inkml:trace>
  <inkml:trace contextRef="#ctx0" brushRef="#br0" timeOffset="1">344 230 12234,'0'0'0,"0"0"0,-3 0 2281,-1 1-601,-5 2-352,6 5-127,3-8-1201,-8 4 1056,5 7-200,-5-2-104,6 1-120,2-10-632,-8 11 416,5 2 0,0 1-72,-5 3-87,8-17-257,-3 17 304,-1-1-112,0 0-88,1-4 40,3-12-144,-3 11 40,2-2 16,1-6-56,0 5-88,0-8 88,0 1 16,2-1-88,0 0 8,1-3-8,-3 3 72,8-10-216,-5 7-56,6-12-25,-6 1-119,-3 14 416,12-13-424,-4-4-16,2-1 24,-1 2 72,-9 16 344,9-16-208,-1 3 64,0 3 72,-5 2 80,-3 8-8,8-3 0,-6 0 96,1 1 64,0 2 24,-3 0-184,3 0 272,0 0 48,-1 2-32,0 2 32,-2-4-320,2 10 288,0-2-72,0 1 0,0 3-16,-2-12-200,2 12 233,-2 2-1,2 0 0,0 1-112,-2-15-120,2 13 144,-2 0 48,2-1-40,0-4 0,-2-8-152,2 8 40,0-4-56,1 4 16,-1-6-64,-2-2 64,3 1-88,0 0-184,5-1-256,-6 0-225,-2 0 753,3-9-1168,6 1-592,-7-3-713,6 0-631,-8 11 3104,0-17-4129,3 2-2673,-3 15 6802</inkml:trace>
  <inkml:trace contextRef="#ctx0" brushRef="#br0" timeOffset="2">503 250 8513,'0'0'0,"0"1"2489,0 2-945,0-3-1544,2 8 1344,-2-5-95,0 9-185,2-3-128,-2-9-936,0 10 864,0 1-143,2 0-81,-2-1-184,0-10-456,2 11 248,1-3-88,0-5-80,0 0-144,-3-3 64,3 2-128,6-2-232,-6-2-208,7-9-137,-10 11 705,3-12-904,9-3-96,-4-2-144,0-2 32,-8 19 1112,9-18-913,0 0 297,0 2 264,0 3 272,-9 13 80,8-10 160,-5 7 216,0 0 416,0 1 473,-3 2-1265,3 0 1528,-3 4 64,2 8-135,-2 2-401,0-14-1056,-1 16 936,-2 4-144,-5 6-80,4 4-111,4-30-601,-10 34 400,1 1-112,-1 4-120,0-1-48,10-38-120,-10 41 88,-1-1-32,1-3-88,0-3 8,10-34 24,-9 29-152,6-6-280,-1-4-345,1-4-735,3-15 1512,-1 10-2520,1-7-913,2-2-5369,-2-1 8802</inkml:trace>
  <inkml:trace contextRef="#ctx0" brushRef="#br0" timeOffset="543">836 52 15347,'0'0'0,"0"2"2320,-1 7-1007,-1-1-217,2-8-1096,-1 10 968,-1-1-144,0 1-152,1 1-160,1-11-512,-1 11 353,0 1-73,1 1-56,0 1-88,0-14-136,0 12 160,0 2-72,-1 0-64,1 0 56,0-14-80,0 13-8,0 1 16,0 0 24,0 0-64,0-14 32,0 15-160,0 0-336,0 2-513,2 1-959,-2-18 1968,0 18-2897,0-2-1920,-1 0-3528,1-16 8345</inkml:trace>
  <inkml:trace contextRef="#ctx0" brushRef="#br0" timeOffset="930">864 552 16339,'0'0'0,"-1"7"3841,-2 2-2785,3-9-1056,-3 12 704,1-2-176,-1 0-160,2 0-152,1-10-216,-2 4 120,1 6-64,0-8-72,1 1-88,0-3 104,0 3-256,0-2-280,0-1-376,0 0-584,0 0 1496,2 0-2201,0-8-623,-2 0-1113,2 0-3129,-2 8 7066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3:27.389"/>
    </inkml:context>
    <inkml:brush xml:id="br0">
      <inkml:brushProperty name="width" value="0.05001" units="cm"/>
      <inkml:brushProperty name="height" value="0.05001" units="cm"/>
      <inkml:brushProperty name="color" value="#FA0684"/>
    </inkml:brush>
  </inkml:definitions>
  <inkml:trace contextRef="#ctx0" brushRef="#br0">12 2 9257,'0'0'0,"-3"0"1057,-5-2-865,8 2-192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3:31.671"/>
    </inkml:context>
    <inkml:brush xml:id="br0">
      <inkml:brushProperty name="width" value="0.05001" units="cm"/>
      <inkml:brushProperty name="height" value="0.05001" units="cm"/>
      <inkml:brushProperty name="color" value="#FA0684"/>
    </inkml:brush>
  </inkml:definitions>
  <inkml:trace contextRef="#ctx0" brushRef="#br0">419 663 9378,'0'0'0,"0"0"0,-3 2 424,-5 1-336,5 5-32,-6-5 24,9-3-80,-3 4 128,-5 0 0,5 0-16,-1 4-32,4-8-80,-10 3 56,7 2-40,-1 4 24,0-6-32,4-3-8,-8 9 8,4-5 16,1 5-8,-1-6 8,4-3-24,-4 8 32,0-4-24,0 4-16,1-5 8,3-3 0,-4 10 32,1-5 8,0 7 24,0-4 16,3-8-80,-3 10 72,0-1 56,0 0 0,-1 3-8,4-12-120,-4 12 128,0 1 8,1-1 0,-1 1-8,4-13-128,-3 14 112,-1 0-40,0 2 0,-1 0-32,5-16-40,-8 16 72,5 1-16,-1 1-8,-6 2 56,10-20-104,-4 19 120,-5 2-16,5-2 0,-8 2 32,12-21-136,-4 22 104,-5 0 24,5 1 16,-6 0-64,10-23-80,-4 23 96,-5 0-24,6-1 0,-7 2 32,10-24-104,-3 25 48,-6-1 56,6 2 16,-7-2-15,10-24-105,-3 25 184,-6 0-96,6 0-24,-2-1 56,5-24-120,-8 23 64,5-1 32,0-1 40,-1-1-160,4-20 24,-4 22 48,-1-1-32,1 0 32,0-1 72,4-20-120,-8 19 40,5 3-8,-1 0 16,-4-1-40,8-21-8,-2 21 40,-1-3 40,0 3-48,0 0 32,3-21-64,-3 21 16,-1 0 40,2-2-16,0 0 16,2-19-56,-2 21 192,1-1-104,0 0 56,-1 0 8,2-20-152,-1 20 24,-1 2 104,1-2-16,-1 2-32,2-22-80,-1 19 88,0 1-56,0-1-16,0 0 8,1-19-24,-1 18 40,0 0 32,1-1 8,-2 0-32,2-17-48,0 19 40,-1-1-16,0 1-32,0-1 16,1-18-8,-1 18 48,0 2 8,0 0 72,0 1-48,1-21-80,-1 22 120,0 0-24,0 1-40,0 0 48,1-23-104,-1 24 80,1 2-32,-1-1 24,1 0-48,0-25-24,0 26-24,0-1 64,0 0-16,0-2-24,0-23 0,0 23 40,0-2-16,0 1-8,0-1-8,0-21-8,0 23 0,2-1 0,0-1 0,0 2 40,-2-23-40,2 21 56,0 0 16,0 1 24,1 2 16,-3-24-112,2 24 104,1 0 8,-1 2 33,0-1-41,-2-25-104,3 25 104,-1 2-8,1-1-24,0 2 16,-3-28-88,3 30 72,1 0 0,-1 1 0,0-1 0,-3-30-72,8 30 80,-6-1 8,1 1-16,6 0-48,-9-30-24,2 31 40,7-2-8,-6-1-8,7-1 16,-10-27-40,3 26 48,6-1-56,-7 0-8,9-1 16,-11-24 0,3 23 0,6 1 24,-6-1 40,9 0-24,-12-23-40,3 24 24,8-2 16,-8 1 16,9-2 32,-12-21-88,3 23 88,8 0 56,-2 2-56,-6 1 24,-3-26-112,13 25 104,-3 0-24,-1-1-16,0 1-16,-9-25-48,10 23 48,-1 0-32,1-1 8,-2 0 0,-8-22-24,3 22 32,8-2 16,-2 1 0,-6-3 32,-3-18-80,11 18 56,-8-1-48,9-3 16,-4 1 56,-8-15-80,9 13 80,-1 2-16,0-2 16,-5 2-80,-3-15 0,12 14 8,-9-3 32,8 3 0,-8-1 16,-3-13-56,13 13 64,-10 0-24,10 1 40,-5 1-8,-8-15-72,8 15 72,2-1 80,-2 2-72,1 0 32,-9-16-112,9 16 88,0 1-32,0 0-32,2-1 72,-11-16-96,10 18 80,2-1-32,-1-1 48,1-1-56,-12-15-40,12 13 0,-1 1 16,2-3-40,-3 2 32,-10-13-8,12 10-8,-1 1 48,2-2 0,-2-1-56,-11-8 16,13 11 80,-2-3-56,1-4-24,-1 9 40,-11-13-40,11 9-8,1 0-24,-2 1 72,3-1-8,-13-9-32,12 10 64,1 0-32,-2-2-88,1 1 16,-12-9 40,11 8 8,2-4 8,-1 7 40,2-2-40,-14-9-16,13 4-32,1 7 32,0-2 40,2-5-24,-16-4-16,14 11-40,2-7 0,-1 6 0,-3-7 8,-12-3 32,14 4 56,-2 0-16,1-1-8,0 1-24,-13-4-8,13 3-40,0 0 56,1 0-40,-1 0 8,-13-3 16,15 2 0,0 0-16,2 1 32,0 0 8,-17-3-24,16 4 81,0-3-25,1 0 40,0-1-16,-17 0-80,18 0-24,0 0-8,-2 0-48,1 0 72,-17 0 8,17 0 64,0 0 72,2-2-80,0-2 24,-19 4-80,20 0 16,-1 0-104,2 0 160,1 3-144,-22-3 72,22 2-48,0 0 56,-1-1-56,-1 0 112,-20-1-64,21 1 80,1-1-40,0 0 72,0 0-96,-22 0-16,21 1-16,-1-1 0,-1 0-48,-1 1 64,-18-1 0,19 0-40,-1 1 40,2-1-56,0 0 40,-20 0 16,20 1 0,0 0 0,2 1 40,0 1-24,-22-3-16,23 3-16,1 6-24,0-6 0,0 5 16,-24-8 24,24 3 80,0 6-64,1-7 80,0 1-88,-25-3-8,25 4-56,0 0 112,-3 0-96,1-1 56,-23-3-16,23 3 16,-1 0-8,1-2 48,2 0 0,-25-1-56,24 0 16,0 0 40,0 1-112,-1-1 56,-23 0 0,22 0-40,-2 0-16,2 0 96,-1 0-96,-21 0 56,21 0 24,0 0 8,-1 0-72,2 0 64,-22 0-24,21 0 0,0 0-64,0 0 32,0 0-8,-21 0 40,20-3 24,0 0 8,1 0 8,0 0-24,-21 3-16,21-3-72,-1-5 32,1 6 56,0 0-56,-21 2 40,22-10 24,0 8-24,-1-6-16,0 6 16,-21 2 0,20-9 32,1 7-32,0-1-16,2-8 40,-23 11-24,23-2-40,0-8 80,-1 8-40,-1-1 16,-21 3-16,22-3 56,0-5-56,0 6 40,0-1-96,-22 3 56,23-10-40,-1 7 0,2-5-56,0 6 96,-24 2 0,24-10-56,0 8 16,1-7 96,-1 6-72,-24 3 16,23-9 16,0 1-40,1 0-24,-1-2 48,-23 10 0,23-8-24,0 0 24,-1-3 0,1 2-24,-23 9 24,22-11-16,0 1 32,0 0-32,1-2-8,-23 12 24,22-11 0,2 0 0,-2 0-56,0-1 40,-22 12 16,22-12-56,-2 0-9,-1 0 65,-1 0-72,-18 12 72,18-13 16,0 1-16,1-1 0,-3 0-24,-16 13 24,17-14-32,0-1 24,-2 2-8,1-1 32,-16 14-16,15-12 0,0-1-16,-1 1 0,1 1 72,-15 11-56,15-12 16,-3 1-48,0 1 24,-1 0-72,-11 10 80,11-8-32,0-1 24,-1 1-32,0-2 24,-10 10 16,8-8 0,1 0-56,-6 0 56,10 4 96,-13 4-96,3-10-56,7 7 128,-6-5-104,6 5-72,-10 3 104,3-8-16,8 5 72,-8-6-32,8 6-24,-11 3 0,3-9 16,10 7-88,-5-8 104,-5 7 8,-3 3-40,12-12 24,-9 9-32,9-8-32,-3 7 48,-9 4-8,8-10-40,0 7 56,1-9-32,0 9-40,-9 3 56,8-9 0,2 6-40,-1-8 40,0 8 16,-9 3-16,9-12 16,1 2 64,-1 1-56,3 0 48,-12 9-72,11-11 8,0 1-72,0-2 40,0 0-32,-11 12 56,10-12-16,1-2 56,1-1-80,-2 0 24,-10 15 16,11-16-24,-1 1-32,1-2 32,-1 0 8,-10 17 16,10-16-40,1-3 32,-1 0-8,3-1 16,-13 20 0,11-20 24,2-2-64,-2 1 16,0-1-16,-11 22 40,11-21-96,-1 1 56,1 1 40,-1-1-24,-10 20 24,10-22 40,0 1-40,-1-1-40,1 1 32,-10 21 8,8-19-32,0-2 32,1 1 32,-1-1-48,-8 21 16,3-20 16,8-1-88,-7 0 88,6-1-16,-10 22 0,3-22-24,9-1 48,-9 2-64,8-3-16,-11 24 56,3-23-104,8 0 80,-8-1-16,6 0 16,-9 24 24,3-24 24,7-1-88,-8 0-8,6 0 48,-8 25 24,2-25-8,1 0 32,7 0-24,-7 0 8,-3 25-8,8-26 0,-6 0-32,1 0 0,6-1-48,-9 27 80,0-29-24,3-1-24,0-3 72,5 1-24,-8 32 0,2-32-16,1 0 8,0-2-48,6 0 32,-9 34 24,0-33-24,3-1 8,0 2 0,-1 0 16,-2 32 0,3-34-8,0-1-72,-1 2 56,2 1-8,-4 32 32,2-31-8,-2 2 48,0-1 0,0 2-80,0 28 40,0-29-56,0-2 48,0-1-64,0 1 88,0 31-16,0-33 0,-1 1-48,-1-2 16,-2 0-40,4 34 72,-3-33-56,-1-2 16,0 2 32,1 2 16,3 31-8,-4-34 0,0 0 0,-5-1-48,6-1 32,3 36 16,-4-35 0,-4 1-72,4 0 136,-4 1-184,8 33 120,-3-31-24,-5-2 80,4 0-136,-7 3 120,11 30-40,-9-33-56,-1 2-80,0-1 72,-3-1 8,13 33 56,-12-31-8,-3 0 80,2-3-80,-1 3 16,14 31-8,-14-33 0,-1-1-88,0-1 104,-1-2 24,16 37-40,-17-36 32,3 2-32,-2 2 0,2-1 16,14 33-16,-16-32 0,0 0 152,0-1-64,0 3 16,16 30-104,-15-30-40,-1 3 32,0-1-16,0 2-56,16 26 80,-17-25 80,-1 2-8,1 1 48,-2 0-8,19 22-112,-20-20 104,0 0-16,0 4-96,0 1 88,20 15-80,-21-17 104,0 3-56,0-3 112,0 1-120,21 16-40,-21-15 24,-2-4 40,-1 0-88,0-1 48,24 20-24,-25-19 0,0 0-80,1-1 120,0 2-64,24 18 24,-23-17 40,0-1 40,-1 3-120,1 0 120,23 15-80,-22-17 64,-2 4 0,1-2 112,-1 3-112,24 12-64,-24-13 104,1 2-48,-2-2 24,0 3 0,25 10-80,-26-10 64,0 1 16,-1 1-64,0-2 24,27 10-40,-27-9-56,1-1 16,1-1 0,-1 1 64,26 10-24,-25-12 32,-1 0 24,0 1 8,1 2-144,25 9 80,-26-10 0,1 0-56,0 1 16,0-1 80,25 10-40,-25-9 56,0 1 48,0 5-8,1-8 24,24 11-120,-25-3 40,1-6-48,-1 6 16,0-8-56,25 11 48,-25-3-16,-1-6 56,-1 7-24,-2-1 8,29 3-24,-29-3 113,-1-1-65,0 1-16,1 0 16,29 3-48,-30-2 16,1 2 16,0-2 32,1 2-24,28 0-40,-27 0 40,0 0-24,0 0 40,-1 0 8,28 0-64,-26 0 72,0 0 8,0 1-64,0 0 0,26-1-16,-26 1 8,0 0-16,1-1-24,0 1 72,25-1-40,-26 1-8,-1 0 8,-1-1 80,-2 1-80,30-1 0,-30 0 40,-1 0 0,2 1-48,1 0 8,28-1 0,-28 3 24,1 0-24,1 1 56,-1 0-56,27-4 0,-27 9 0,0-5-32,1 6-16,0-7 48,26-3 0,-25 8 0,1-5 48,-1 1 0,0-1-48,0 5 0,25-8 0,-25 3-16,1 1 0,1 5 56,-1-6-8,24-3-32,-22 3 24,-1 5 8,0-6-64,23-2 32,-25 3 0,-1 0 16,-1 1 8,0 4 24,27-8-48,-27 3 24,1 5-80,-1-3 16,-2 6 16,1-3 8,28-8 16,-28 9 24,-1 1-64,1 0-40,28-10 80,-27 10-72,-1 1 128,0-1 16,1 1 48,27-11-120,-27 13 128,-1-1-104,1 2-8,1 0-16,26-14 0,-24 15-72,-1-3 72,1 2-8,1-3 32,23-11-24,-23 12 112,-1-1-112,0 1 16,-1-2-8,25-10-8,-25 12-56,0 0 56,0 0 0,1 2 0,24-14 0,-24 13 104,-1 3-120,0 0 16,-1 0 0,26-16 0,-26 17-88,1 2 104,1-2-16,0 1 32,24-18-32,-23 18-16,2-3 0,-1 1 16,1-1-24,0-3 48,21-12-24,-20 14-16,1-2 72,0 2-40,0-1-40,19-13 24,-17 14 24,2-2-64,0 2 24,1-2 56,14-12-40,-14 13-8,1-1-8,1-1 32,2-2-32,10-9 16,-11 10 0,3 0-56,4-2 56,-7 0-24,11-8 24,-3 3 0,-1 6-32,1-7-40,3-2 72,-3 2-120,1 1-88,1-2-136,1-1-120,0 0-169,0 0 633,0 0-872,3-2-224,5-1-392,-5-5-545,-3 8 2033,13-4-2936,2 2-4986,-15 2 7922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3:36.462"/>
    </inkml:context>
    <inkml:brush xml:id="br0">
      <inkml:brushProperty name="width" value="0.05001" units="cm"/>
      <inkml:brushProperty name="height" value="0.05001" units="cm"/>
      <inkml:brushProperty name="color" value="#FA0684"/>
    </inkml:brush>
  </inkml:definitions>
  <inkml:trace contextRef="#ctx0" brushRef="#br0">19 17 2352,'0'0'0,"0"0"2056,0-2-1647,0 0-89,0 2-320,0 0 360,0 0 48,-1-2 88,-1 0-72,2 2-424,-2-2 344,1 2-48,0-2 16,1 2-312,-1 0 336,0-2-16,0 2 56,0-2-32,1 2-344,-1 0 401,0 0 23,1 0 24,-1 0 8,1 0-456,-1 0 432,1 0-432,-1 0 432,1 0-88,0 1 32,-1-1-32,1 0-344,0 0 344,0 1-32,0-1 0,-1 1 1,1-1-313,0 1 296,0-1 40,0 1-16,0 0-24,0-1-296,0 1 296,0 1-8,0-1-8,2 1-8,-2-2-272,0 2 272,2 0 8,0 2 16,1-1-16,-3-3-280,3 3 272,6 6-32,-7-5-48,7 8-48,-9-12-144,10 10 128,0 2-16,2 0 17,2 3-1,-14-15-128,16 13 128,-1 3 72,3 2-40,0-3 32,-18-15-192,19 19 152,2 1 8,0 1-32,1 1 8,-22-22-136,22 23 152,0-1 0,0-1-40,2-1 16,-24-20-128,23 20 80,0-3-8,-1 1 48,1 1-80,-23-19-40,21 17-16,0 2 56,-2-3-56,-1-1 40,-18-15-24,18 14 80,-2-2-56,1 2-48,0-2-24,-17-12 48,14 12-64,-1-3 8,-1-1 112,-2-3 8,-10-5-64,9 9 48,-6-6-32,8 5 8,-9-4-16,-2-4-8,3 2 56,0 0-72,0-1-8,-3-1 40,0 0-16,0 1-40,0-1 48,0 0-56,0 0-56,0 0 104,0-2-216,-1 0-16,0-1-136,-1-1-112,2 4 480,-3-9-536,0 7-289,-1 0-159,1-6-328,3 8 1312,-3 0-1712,0-4-561,-7-8-1232,7 10-2256,3 2 5761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3:39.605"/>
    </inkml:context>
    <inkml:brush xml:id="br0">
      <inkml:brushProperty name="width" value="0.05001" units="cm"/>
      <inkml:brushProperty name="height" value="0.05001" units="cm"/>
      <inkml:brushProperty name="color" value="#FA0684"/>
    </inkml:brush>
  </inkml:definitions>
  <inkml:trace contextRef="#ctx0" brushRef="#br0">5 167 4176,'0'0'0,"0"2"1617,0 1-985,0-3-632,0 4 400,0 5-112,0-8-40,0 3 48,0-4-296,0 3 280,0-1 32,0 1-24,0 0-88,0-3-200,0 2 200,0 1-16,0-2 0,-1 2 49,1-3-233,-1 1 272,1 1-16,-1-1 8,1 1 0,0-2-264,0 1 264,0 0 48,-1-1 32,1 0 8,0 0-352,0 0 360,0 0 0,0 0-48,-1 0-24,1 0-288,0 0 280,0 0-8,0 0 0,0 0-31,0 0-1306,0 0 2354,0-2-1097,2 2-32,0-3 0,-2 3-160,2-2 152,1 2 0,1-2 24,-1 0-32,-3 2-144,3 0 136,6 0-24,-6-2-16,7 2 32,-10 0-128,8 0 120,-5 0 16,11 0-24,-4 0-40,-10 0-72,9 1 112,2-1-48,-1 0 16,0 0 0,-10 0-80,9 0 48,1 0 32,2 0 16,-1 0-8,-11 0-88,12-2 64,0 2-48,1-2 96,-1 0-72,-12 2-40,14-2 88,0 2-24,1-3-40,-1 1 16,-14 2-40,15-2 56,-1-1 24,0 1-8,1 0 24,-15 2-96,14-3 72,1 0-24,0 0 0,-1 1-16,-14 2-32,14-3 16,0-6 40,0 9-16,-1-3 16,-13 3-56,16-3 16,-2 0-16,1 0 8,-2 0-16,-13 3 8,15-9 24,0 7 0,1-1-24,0-5 8,-16 8-8,16-2-8,1-1 8,-1-8-48,0 9 48,-16 2 0,17-3 8,0-7-56,-2 8 88,0-8-64,-15 10 24,14-2 0,0-6 8,-1 6 8,0-1 8,-13 3-24,12-3 24,0-1 8,0 1-16,1 0 64,-13 3-80,12-2 0,2 2 16,-2-2 40,0 0-64,-12 2 8,11 0 48,0-2-24,0 2-48,1 0 72,-12 0-48,11 0-24,1 0 48,-1 0-64,-2-2 16,-9 2 24,10 0 40,-7 0-32,9 0 81,-9 0-57,-3 0-32,11 0 24,-8 0 16,7 0-56,-7 0 32,-3 0-16,12 0-40,-9 0-16,9 0 56,-8 0 8,-4 0-8,11 0 24,-8 0 16,7 0 16,-8 0-80,-2 0 24,9 0 0,-6 0 16,6 1-80,-6-1 112,-3 0-48,9 1 16,-7 0-8,7-1 16,-7 0-80,-2 0 56,4 0-64,5 0 88,-7 0-32,1 0 32,-3 0-24,8 0 32,-5 0-40,0 0 16,5 0 32,-8 0-40,2 0 0,0-2 8,1 2-8,0-2 24,-3 2-24,4 0 16,-1 0-8,0 0-16,0 0 8,-3 0 0,3-2 48,0 2-88,0 0 80,0 0-64,-3 0 24,2 0-48,1 0 96,-1 0-72,0 0 24,-2 0 0,2 0 24,0 0-40,0-2-16,-2 2 32,2-3-16,0 3-40,0-2 56,0 0 0,-2 2 0,3-2-40,1 2 32,-2-2-137,1 0 25,-3 2 120,3-2-136,-1 2-8,1 0 96,0-2-56,-3 2 104,3-2-112,0 0-24,-1 0-56,1 2 32,-3 0 160,2-2-128,-2 2-96,0-2-144,0-2-224,0 4 592,0 0-880,-1-3-256,-1 1-457,-3 0-975,5 2 2568,-4 0-6330,4 0 6330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3:49.958"/>
    </inkml:context>
    <inkml:brush xml:id="br0">
      <inkml:brushProperty name="width" value="0.05001" units="cm"/>
      <inkml:brushProperty name="height" value="0.05001" units="cm"/>
      <inkml:brushProperty name="color" value="#FA0684"/>
    </inkml:brush>
  </inkml:definitions>
  <inkml:trace contextRef="#ctx0" brushRef="#br0">105 585 5449,'0'0'0,"-3"0"1536,3 0-1536,-4 0 840,0 0-240,0 0-72,2 1 17,2-1-545,-2 0 504,0 1-56,0 0-16,-2 0-32,4-1-400,-2 3 344,-1-2-24,0 1-56,1 1-96,2-3-168,-1 2 152,0 1-8,0 0 16,0 0-32,1-3-128,-1 2 120,1-1 24,0 0-88,0 0 16,0-1-72,0 1 64,0 1-24,0-2 32,0 0-40,0 0-32,0 0 40,0 0 16,2-4 32,-2 4-88,0-2 40,2-6 8,0 6-8,0-1-40,-2 3 0,2-11 32,0 8 32,0-6-88,1 1 48,-3 8-24,4-4 8,-1-5-8,5 6 40,-6-7-56,-2 10 16,3-4 24,0-4-40,7 6 49,-8-1 7,-2 3-40,3-3 8,5 0 40,-6 0 24,0 0 24,-2 3-96,3-2 128,0 2 64,-1 0-16,0 0 56,-2 0-232,2 0 256,-2 4-48,2-1 40,-2 5-72,0-8-176,0 3 248,0 7 8,-1-1-72,-1 1 32,2-10-216,-1 9 80,-1 2-24,1-2 72,0 0-56,1-9-72,-1 8 56,0-5 72,1 6-152,0-6 40,0-3-16,0 2 8,0 0-80,0-1 72,0-1-64,0 0 64,0 0-48,0-3-24,2 0 64,0-8 16,-2 11-8,0-3-32,2-8 80,1 7-72,-1-9 24,-2 13 0,2-9 32,0-2-16,0 2 40,-2-1-72,0 10 16,2-8 16,-2 0-56,0-1 56,0 6 56,0 3-72,0-9 56,0 7 32,0-1-40,-1 1 16,1 2-64,-1-2 32,-2 2-24,1 0 64,-1 1-24,3-1-48,-3 3 56,0 5-40,0-5-32,-1 8-48,4-11 64,-3 4 0,0 7 48,0-1 8,-1-2 64,4-8-120,-3 9 8,-6 0 8,8-1 8,-2 0-24,3-8 0,-3 3 32,1 6-48,0-7 16,-1 1 0,3-3 0,-2 3-16,0 0 0,0-1 16,0-1-32,2-1 32,-3 0-24,2 0 24,-1 0 0,0 0-16,2 0 16,-2 0-8,0 0-56,1-2 16,0 2 64,1 0-16,-1-2-16,1 2 80,-1-2-40,1 2-40,0 0 16,0-2 40,-1 2-56,1 0-8,0 0 24,0 0-8,0 0-8,0 0-8,0 0 64,0 0-32,0 0-8,0 1 24,0 2 40,0 0-64,0-3 0,0 3 0,-1 6 0,0-7 32,-1 2 0,2-4-32,-3 8 40,0-5-16,-1 6-16,0-5 8,4-4-16,-4 8 32,0-5-8,0 7 0,1-7 0,3-3-24,-3 4 16,-1 0 8,1 0-96,1-1 56,2-3 16,-1 2-8,0 0-64,0-1 120,0-1-96,1 0 48,0 0-48,0-4 48,0 1-72,3-6 48,-3 9 24,3-3-72,7-7 16,-7 2 40,6 0-64,-9 8 80,3-10 0,10 1-72,-4-1 32,-1-1 48,-8 11-8,10-11-32,-1-2 32,2 1-48,-1-2-16,-10 14 64,10-12 0,1-1 16,-2 3-8,-1 1 32,-8 9-40,4-4 8,4-5 8,-8 7 48,2-1-48,-2 3-16,2-3 48,-2 1-64,0 0 56,0-1-16,0 3-24,-2 0 32,-2 0-16,-7 0 24,3 2 32,8-2-72,-10 2 72,-2 0 24,2 1-112,-2 5 56,12-8-40,-10 2 24,0 2 56,0 5-8,1-6-48,9-3-24,-8 4 16,4 0-16,-5-1 0,7 6 32,2-9-32,-3 2 0,1 2 48,0 0-8,1 0-56,1-4 16,0 3 24,0 0-48,0 1-32,2-1 32,-2-3 24,3 4-48,6-1 8,-6 0 40,10 0-56,-13-3 56,8 3-40,3-2-8,0 0 24,0 0-8,-11-1 32,13 0-32,1 0-16,1 0-40,0-2 8,-15 2 80,15-2-72,0-1 24,0 0 24,0-5 16,-15 8 8,16-2-24,-2-1 0,0-6-8,-2 7 32,-12 2 0,12-3 8,-2 0-16,-1 1 40,1 0 24,-10 2-56,3-2 48,5 2 72,-6 0-40,0 0-40,-2 0-40,2 1 72,-2 0-16,0 0-24,0 0 56,0-1-88,-3 2 96,-5 1-40,4 0 40,-10 1-8,14-4-88,-11 4 32,-3 1 64,1-1 48,-2 0-7,15-4-137,-14 3 160,-2 0 48,2-2-16,-1 0-40,15-1-152,-13 0 184,2 1-112,1 0 16,0 0 24,10-1-112,-4 1 104,-5-1-16,8 1-40,-2 0 16,3-1-64,-2 2 48,2-1-8,0 0-16,4 2-8,-4-3-16,11 3 0,-2 0 0,4 5-16,-1-7-48,-12-1 64,15 3-48,1-2-16,-1-1 64,2 0 24,-17 0-24,18-3-16,-1-7 16,0 2-32,1-1-8,-18 9 40,16-10 48,1-2-56,-2 2-8,1 0 8,-16 10 8,16-9-40,-1 6 48,-2-7-8,-2 8-8,-11 2 8,9-3 0,-6-1 64,0 2-80,0 0 144,-3 2-128,2-2 128,-2 2 0,-1 0 120,-2 0-144,3 0-104,-9 0 88,-1 1-32,-2 3-16,-3 5 32,15-9-72,-17 3 104,-1 5-48,-3-5 8,0 6-16,21-9-48,-22 3 16,0 6 96,1-6-56,0 1 32,21-4-88,-21 5 80,2-2-96,2 0 72,2 0-48,15-3-8,-13 3-24,2 0 24,7 1-40,-5-1-32,9-3 72,-2 4 0,1-1-96,0 0 32,1-1 40,0-2 24,9 3-80,2 0 0,3 0 48,3 1-48,-17-4 80,21 4-80,2-1 72,4-1-56,1-1 8,-28-1 56,30 0-40,1-2-8,0-7-40,-1 0 72,-30 9 16,30-10-8,-2 0-48,-1 1 16,-1 1-56,-26 8 96,23-10-64,-2 0 40,-3 0-8,-5 7 48,-13 3-16,11-9 40,-8 9-40,6-2 32,-9 0 88,0 2-120,0 0 72,-1-2 56,-3 2 32,-9 0-128,13 0-32,-12 1 104,-5 2-48,-1 1-16,-5 4 24,23-8-64,-25 3 48,-1 6 96,-2-6-144,-2 1 80,30-4-80,-30 8 72,-1-5-80,3 0 72,1-1-40,27-2-24,-24 2-24,2-1 64,3 1 48,3-1-72,16-1-16,-14 1-24,4 0 24,1 0-56,6 0 32,3-1 24,-4 1-16,1-1-88,2 0-8,1 0 32,0 0 80,2 0-64,6 0 0,3 0 24,3 0-16,-14 0 56,19 0-24,3 1 0,2-1-32,3 0 56,-27 0 0,28 0 0,2-2-64,2-6 56,0 5-80,-32 3 88,31-14-40,-1 6 16,-1-4-80,-2 3 64,-27 9 40,27-10-64,-1-1 64,-1 0 40,-2 0-16,-23 11-24,20-11 48,-2-1-48,-5 4 40,-1-1 16,-12 9-56,8-3 88,-5-1-208,0-4 176,-1 8-16,-2 0-40,0 0 72,0-2 240,-2 2-104,-7 0-40,9 0-168,-13 1 40,-3 2 40,-5 8-40,-4-2-32,25-9-8,-28 9 32,-5 1 32,-2-1-24,-1-5 0,36-4-40,-39 10 144,1-8-96,0 0-32,2 0 80,36-2-96,-31 2-72,4 0 24,6 1 32,3 1-48,18-4 64,-14 3 24,2 0-8,3 0 8,6-1-40,3-2 16,-5 2-40,2 1 32,0 0-48,2-2 16,1-1 40,0 3 0,2-1-64,7 1-16,0 1 40,-9-4 40,13 3-120,4 1 96,3 0-40,4-1-16,-24-3 80,27 2-8,4-1-72,2-1 64,2 0 8,-35 0 8,34-8-120,-1 5 56,1-9-24,-3 4-8,-31 8 96,30-8-48,-1-2 48,-2 1-16,-4 1 72,-23 8-56,21-9 40,-4 6-40,-3-6 104,-3 6-56,-11 3-48,8-3-16,-6 1 56,1 2-40,-3 0 24,0 0-24,0 0 160,-2 1-40,-9 2-8,-2 0-56,13-3-56,-17 9 0,-4-6-16,-4 9-48,-4-4 24,29-8 40,-35 9-24,0 0 32,-5-1 8,0-4 24,40-4-40,-42 4 24,-1 0 0,3-1 16,2-1 40,38-2-80,-34 1 56,4 2-32,2-1 96,2 1-136,26-3 16,-26 3 40,1-1 24,1 0-72,1 0 16,23-2-8,-21 4 56,3-1-72,4 0 16,2 0 56,12-3-56,-9 3-136,5 0 136,-5 0-48,8 0-16,1-3 64,-1 4 0,1-2-96,3 2 48,8 0 8,-11-4 40,11 9-40,4-6 40,3 8-32,3-8 8,-21-3 24,24 4-48,3-1-16,2-1-8,1-2 8,-30 0 64,30 0-40,0-8-24,1 5 24,1-10-32,-32 13 72,32-10-56,0-2-32,0-2-24,-1 2 32,-31 12 80,28-14-104,-2-1 56,-2 4-80,-3 0 128,-21 11 0,20-11 0,-3 2-16,-2 6 80,-2-8-64,-13 11 0,12-3-24,-2 0 40,-2 0-16,-5 0-32,-3 3 32,11-3-8,-9 1 8,1 2-40,-1 0 0,-2 0 40,2 0-40,-2 1 16,0 2 24,-1-1 40,1-2-40,-8 2 48,-1 2-8,-3 4 0,-3-5-64,15-3 24,-16 10 8,-5-6 8,-2 6 0,-3-5 80,26-5-96,-28 10 104,-2-7 16,-1 6-72,2-5-8,29-4-40,-28 8 40,3-5 24,3 0 8,4 1-8,18-4-64,-16 3 96,5 1-72,1-1-8,6 0 48,4-3-64,-9 3 0,7-1 40,-2-1 0,1 0-32,3-1-8,-1 1 0,0 0-24,1-1 0,0 0-40,0 0 64,0 0-32,9 0-16,-1 0-8,3 0 56,-11 0 0,16 0-64,3 0 24,2-3 8,2 0-8,-23 3 40,25-9-96,1 0 24,-1 0-16,0-2-16,-25 11 104,23-11-56,-2 0 72,-1 0-16,-3 0 0,-17 11 0,15-9 16,-3 6-56,-3-6 40,-6 9 40,-3 0-40,3-2 24,0 0 0,-3 2 0,0 0-24,0 0 16,-3 0 8,-6 0-24,-1 1 48,10-1-48,-11 1 40,-4 2 0,-1 1 0,-2 4-16,18-8-24,-19 1 88,-1 3-48,-2-1 40,1-1-32,21-2-48,-19 2-40,4-1 72,3 1-32,8-1-40,4-1 40,-4 2-40,2 0-80,2 1-32,0-1 104,0-2 48,8 4-80,2-1 32,4 0 56,4 0-80,-18-3 72,20 4-88,2 0 56,1-1 0,1-2-8,-24-1 40,23 0-56,1 0 8,-1-8-40,0 5 64,-23 3 24,22-14 8,-2 4 8,1-4 8,0 2-32,-21 12 8,18-14-16,-1 0 16,-2 1-24,-4 2 64,-11 11-40,9-10 64,-7 0 24,1 0 0,-3 0-16,0 10-72,0-9 80,-1 6-40,-7-10 48,-1 10-8,9 3-80,-11-12 32,-3 9 64,-1-10-48,-4 10-8,19 3-40,-22-10 48,-2 1-8,-2 1 0,-2 0 0,28 8-40,-25-11 48,2 3 8,6 5-40,2-9 8,15 12-24,-10-2 8,5-1-8,-3 0-8,7 0-56,1 3 64,-2 0-96,1-2 24,1 2-24,0 0 88,0 0 8,9 1-32,2 3 0,3 7 0,6-1 0,-20-10 32,22 12-104,3 1 88,2-2-8,0 2-16,-27-13 40,26 10 16,-1 2-96,-2-4 56,0 0 0,-23-8 24,21 10-56,-1-7 24,-1 5 0,-1-6 72,-18-2-40,15 2 40,-1 0 8,-3 0 8,-2-1-72,-9-1 16,3 0 24,0 0-24,-1 0 64,-2 0 80,0 0-144,0 0 152,-1-2 16,-3-7-48,-9 1-40,13 8-80,-12-11 64,-6 1-24,-2-4 24,-4 1-40,24 13-24,-26-15 16,0 0 48,-2-1-40,0 0 40,28 16-64,-25-15 32,2 1-8,6 1 0,3 1-8,14 12-16,-10-9 40,6 6-24,-5 0-56,8 1-16,1 2 56,-1 0 40,1 0-80,0 1 0,8 2 56,-8-3-16,4 11-104,10 0 64,0 1 80,3 4-32,-17-16-8,19 15 16,1 1 0,0 1-32,-2-3-24,-18-14 40,19 15-56,0-2 48,-1 0-8,-2-2 16,-16-11 0,16 11 16,-1-3-96,-1 0 40,-2-5 16,-12-3 24,11 4 24,-3-1 40,-5-2-48,0 0 8,-3-1-24,3 0 16,-3 0 48,0-9 40,-3 6-48,3 3-56,-9-11 80,0-2-48,-5 2 40,-4-4-24,18 15-48,-19-15 56,-5-1 0,-2-2-56,-1 0 8,27 18-8,-29-18 16,1 0-32,4 4 48,3-3 16,21 17-48,-18-13 136,3 0-128,4 4 32,2 7-48,9 2 8,-5-4-72,2 2 64,1 0-32,1 2 8,1 0 32,0 1-112,10 2 96,1 9-40,5 0 16,-16-12 40,20 16-48,4 5 16,2-1 24,0 1-72,-26-21 80,26 20 24,-1 1-48,0 0-56,-1-1 104,-24-20-24,24 18-8,-2 0-24,-1-2 24,-2-5 32,-19-11-24,14 11 0,1-3 16,-5-5 8,1 6-48,-11-9 24,3 1 24,6 1 0,-9 1 32,2-2-32,-2-1-24,0 0 64,0 0 16,-3-9-8,-7 6 80,10 3-152,-10-12 80,-3 1 16,-2-2-72,-5-2-32,20 15 8,-22-17 8,-4 1 24,-4-2 32,3 1 0,27 17-64,-25-14 88,5-1-40,2 4-48,3 0 72,15 11-72,-10-9 0,0 9 48,7-3-8,0 1-8,3 2-32,-2 0 16,2 0-104,2 1 24,9 2-16,-11-3 80,9 13-16,4-2-8,1 3 48,3 0-32,-17-14 8,17 15-32,1-1 32,0 1-24,-1-1 40,-17-14-16,18 16-48,-1-2 48,-1-2-40,-2-2 40,-14-10 0,13 10 72,-2-6-72,-1 5 24,0-6-88,-10-3 64,8 4-40,-5-1 64,7 0 0,-8-1 24,-2-2-48,2 1 0,-2-1 24,0 0 40,0 0-64,-1-8 96,-8 8-72,5-10 64,-9 7 1,13 3-89,-13-11 32,-1 2 64,-5 1-56,-3-3 104,22 11-144,-22-12 56,-1 0-40,2-1 24,5 4-112,16 9 72,-13-10 0,2 7 16,3-6-80,4 9 24,4 0 40,-4-2-48,1 2-16,2 0 40,1 0-16,0 0 40,3 0-56,10 3-25,-1 8-7,5 0 8,-17-11 80,20 13-48,0 2 88,2 1-56,0-2-40,-22-14 56,20 12 32,-2 0-88,-2-3 0,-1-4 128,-15-5-72,13 10-72,1-6 88,-2 4 48,-1-5-72,-11-3 8,9 3 8,0 1-48,-5-1-24,6 0 80,-10-3-16,2 1 24,0 0 16,0-1 24,-2 0-48,0 0-16,0 0 64,-2-2 8,-2-1 25,-6 0-1,10 3-96,-11-10 8,0 7-8,-5-7 40,-2 7 16,18 3-56,-18-14 80,-4 6 16,-1 0-64,-1-2-24,24 10-8,-23-8 0,1 0 32,4-1-24,3 6 8,15 3-16,-11-8 32,2 6-48,6 0 16,-6 0-40,9 2 40,-1 0-40,-2 0-56,2 0 24,1 0 48,0 0 24,0 1-56,2 7 72,6-5-56,0 9 8,-8-12 32,12 9-40,0 1-16,3 2 48,-1-2-9,-14-10 17,15 11-16,1-3 57,-2-4-66,0 5 25,-14-9 0,12 1-24,-3 2 8,1-2 16,-7-1-16,-3 0 16,10 0 40,-8-2-64,1-1 64,-1 1-15,-2 2-25,0-2 56,0 0 0,-1-1-40,-3 1 32,4 2-48,-10-2 96,2 0 16,-3-1-32,-2 1 32,13 2-112,-17-4 56,-1 1-48,-1 0 88,0 0-104,19 3 8,-18-3 0,2-5 56,2 6-72,4 0 0,10 2 16,-5-3-24,-3 3-48,8 0-8,0 0 8,0 0 72,0 0-64,2 0 8,7 1 16,-6 3 8,-3-4 32,14 4-8,-1 4 48,1-4-96,3 7 32,-17-11 24,17 3-16,-1 5-80,1-5 72,0 0 48,-17-3-24,14 3-24,-1-1 8,-1-2 16,-1 0-80,-11 0 80,9-3-40,-1 1 23,-5 0 34,6-1-17,-9 3 0,0-2 40,0-1 0,0 1 16,0 0 24,0 2-80,-1-2 80,-4 0-24,-6-2-16,2 2 0,9 2-40,-12-3 80,0 0 8,-4 1-8,-2 0-40,18 2-40,-17-3 0,0 1-16,2-1-8,3 0 80,12 3-56,-9-3-16,0 3 0,6-2-8,0 2-72,3 0 96,-2 0-32,1 0-32,1 0 32,2 1 8,-2-1 24,9 4-40,1-1-32,1 5 72,3-4-64,-14-4 64,13 10-16,2-6-24,-2 5-24,0-8 72,-13-1-8,11 3-24,0-2 80,-2-1-136,-1 0 88,-8 0-8,9 0 32,-6-3-48,7 0 80,-8 0-88,-2 3 24,3-9 0,0 6-16,-1 1 56,-2-1 0,0 3-40,0-3 48,-1-5 32,-4 8-72,-4-2 24,9 2-32,-4-2 80,-9 2 88,3 0-128,-4 0 24,14 0-64,-16 0 16,-2 1-56,-1 0 136,1 0 0,18-1-96,-18 2 72,2-1-72,2 0 0,3 0-72,11-1 72,-8 1-80,5 0 8,0 0 8,0 0 8,3-1 56,-1 1-56,0 0 16,1 0 8,0 1 32,0-2 0,3 2 0,5-1 40,0 0-104,3 3 48,-11-4 16,12 2-80,4 1 0,-1 0 144,3-2-64,-18-1 0,18 2 16,-3-1-32,1-1-40,-2 0 56,-14 0 0,12-3-8,0 0-24,-2 0 8,-1 1-8,-9 2 32,3-2 16,7-1-40,-8 3 48,-2 0-24,0 0 72,0 0-8,0 0-8,-3 0-16,3 0-40,-10 0 40,2 0 0,-3 0 16,-2 0 32,13 0-88,-13 2 48,-4 0 0,-1-1-24,0 1-48,18-2 24,-18 2-16,2 0 56,2-1-24,3 0-32,11-1 16,-8 2-24,5-1 24,-1 0-56,1 0 40,3-1 16,-2 1-24,1 0-72,1 0 136,3 1-80,0 0-16,-3-2 56,11 4 8,0-1-88,0 0 40,-11-3 40,13 3-24,2 0-24,0-1 40,0-1-24,-15-1 32,14 0 0,-2 0-64,1 0 8,-4-3 56,0 0-16,-9 3 16,9-8 32,-6 8-8,0-2-8,5-1 48,-8 3-64,0 0 72,0-2-32,-1 2 0,-2 0 32,3 0-72,-10 0 0,6 0 56,-10 1-16,3 3-16,11-4-24,-13 2 56,-2 0 0,-1 0-16,-1-1-40,17-1 0,-14 1 56,1-1-56,4 0 0,5 0 16,4 0-16,-10 0-32,8 0-48,0 0 8,1 0 16,1 0 56,-1 0-64,3 0 8,1 0 32,-3 0 24,12 1-48,-4 0-16,0 2 80,2-1-32,-10-2 16,10 2 0,2 0-80,-1-1 64,1-1-8,-12 0 24,9 0 0,0-3 144,1-5-152,-7 6-8,-3 2 16,11-3-40,-9-7-96,1 8 120,-1-1 16,-2 3 0,3-3 24,-3-5 48,0 8-48,0 0 32,0 0-56,-1 0 40,-3 0-24,-4 1 56,4 1-72,4-2 0,-12 3 64,3 1 72,-2-1-104,-2 1 48,13-4-80,-13 4 24,-1-1-8,3-2 0,0 0-32,11-1 16,-8 1-24,0-1-8,4 0 24,1 0-24,3 0 32,-3 0-24,2 0-64,1 0 48,0 0-40,0 0 80,2 0-56,1 0-24,7 0 24,-7 1-8,-3-1 64,13 1-16,-2 1 56,0 0-56,2 1 88,-13-3-72,12 2-56,1-1-40,-3 0 120,1 0-64,-11-1 40,9 0 40,-6 0-8,8 0-48,-7-3 32,-4 3-16,8-3-16,-6-7 32,0 10-16,0-3-72,-2 3 72,0-3 32,0 1-8,0 2 72,-3-2-24,3 2-72,-4 0 136,-7 0-136,3 0 24,-1 1 48,9-1-72,-11 3-16,0 1-64,-2-1 104,0 0 32,13-3-56,-13 3-24,2-1 48,1 1-24,1-1-16,9-2 16,-3 2-24,-1-1 160,1 0-176,2 0-88,1-1 128,-1 1-40,1 1-16,2-1 48,1-1 48,-3 0-40,10 0-16,-7 0-8,11 0-16,-4-3-32,-10 3 72,12 0-96,-2-3 16,1 0 80,-1-5 16,-10 8-16,9-3 40,0-8 16,-6 8-112,7-9 16,-10 12 40,3-10-40,6 2 8,-7 5 32,0-8-56,-2 11 56,2-4 0,0-5-8,-2 6 16,-1-7 48,1 10-56,-2-4 32,-2-5 16,-5 7-48,5-1 40,4 3-40,-11-9 48,2 9 0,-4-2 8,-1-1 0,14 3-56,-16-2 0,-3 0 56,0 0-32,0-1-8,19 3-16,-20-3 72,0 0-72,-1-6 8,0 7 32,21 2-40,-19-3 0,-1-5 0,1 5 32,4 0 24,15 3-56,-14-10-16,2 10 40,2-3-8,2 0-72,8 3 56,-3-2-24,0 2 24,2-2-96,1 0 16,0 2 80,0 0-32,8 0-24,2 3 32,4 5-8,-14-8 32,17 3-40,5 7-24,1-2 64,2-4 16,-25-4-16,25 12-16,0-9-16,-1 1-8,-1 0 32,-23-4 8,22 3-80,-1 1 104,-3-1-64,-2 1 8,-16-4 32,14 3 48,-3-1-80,-8 0 64,8 1-8,-11-3-24,2 1 0,0 0 16,-2 1 8,0-1 0,0-1-24,-1 1 96,-4 0-16,-6-1 8,0 1 32,11-1-120,-14 1 56,-3-1 0,-3 0-40,-2 0 8,22 0-24,-25 0 24,1-2 32,-2 0-64,-1-1 8,27 3 0,-28-3 48,-1-5-32,-1 6 56,1-7-32,29 9-40,-27-2 24,2-1 48,3 0-56,4 0-16,18 3 0,-15-3-16,3 1-56,2 2 64,7 0-24,3 0 32,-3 0-40,1 0 0,2 1 0,0 2-32,0-3 72,10 9-24,1-5-16,2 10-8,3-4 0,-16-10 48,19 10-72,0 0-24,1-6 72,0 4 32,-20-8-8,19 4 16,-2-2 56,1-1-104,-1 0-24,-17-1 56,15 0-40,0-3 0,-3-7 56,-1 7-8,-11 3-8,8-9 0,-5 6-24,0-9 48,0 4 8,-3 8-32,0-8 16,0-3-32,-1 3 80,-3-2-48,4 10-16,-10-9 16,1 6 64,0-11-160,-4 5 136,13 9-56,-15-8 56,-1-1-16,0 6-32,-3-6-16,19 9 8,-18-3 80,1-6-64,-1 9 8,2 0 16,16 0-40,-13 1-64,0 2-8,2 0 88,-1 6-48,12-9 32,-11 3-24,1 8 64,0-3-96,0-4 96,10-4-40,-9 10-8,5-5-8,-6 4 32,7-6-32,3-3 16,-4 3-16,0 1 48,2 0-64,0-2 24,2-2 8,-1 1 24,1 0-120,0-1 56,0 0-16,0 0 56,2-2-40,1-1 64,6-8-8,-7 8-40,-2 3 24,8-13-32,-5 4 8,7 0 32,-8-3-8,-2 12 0,9-11-40,-6 0 56,6-1-56,-7 2 56,-2 10-16,2-10 0,0 2 48,-2 5-32,0 0-16,0 3 0,0-3 56,-1 0-16,-2 3 32,-1 0 32,4 0-104,-10 3 32,6 5 8,-10 0 32,4 3-72,10-11 0,-12 10 48,-2 1-32,2 3-96,-2 1 104,14-15-24,-12 15 0,-1-1 32,1-3 24,1 0-16,11-11-40,-8 8-16,4 0 0,-6-5 16,8 6-80,2-9 80,-3 3-16,1-1-64,1 1 64,0-2-8,1-1 24,0 0-16,0 0 48,0-8-80,2 6 24,-2 2 24,3-12-96,5 3 24,-4-2 24,6-1 32,-10 12 16,3-14-16,10 0 0,-5-3 8,0 0-48,-8 17 56,3-17 24,10-1-128,-10-1 104,6 2 0,-9 17 0,2-15 24,2 3 16,-2 3-8,1 6-24,-3 3-8,2-8-40,0 8 168,-2-2-104,0 2-8,0 0-16,0 1 40,0 3-40,0 5 24,-2-5 72,2-4-96,-3 15 72,0 0-112,-6-1 64,6 3-40,3-17 16,-10 16-8,1 0 48,1 1-16,4-2-24,4-15 0,-11 15 16,7-3 8,-6 0 24,7-3-64,3-9 16,-3 9 16,0-1 24,-1-5-112,3 1 88,0 0-72,0 0 0,1 0 72,0-3-56,0-1 40,0 0-16,3 0-24,6-3-32,-6-7 8,-3 10 64,11-2-40,-2-9 40,1 0-16,0 1 72,-10 10-56,11-13 0,0 0-56,0-2 24,-1 1-16,-10 14 48,10-14-56,-7 0 96,9 1-16,-9 1 16,-3 12-40,9-10 32,-7 7-72,0-6 40,0 9-32,-2 0 32,0-2 56,0 2-24,0 0-8,0 1 32,0-1-56,-2 8 56,-2 1 0,-6 1 24,2 1-56,8-11-24,-8 14 16,-3 0 24,0 3-8,-1 1-8,12-18-24,-11 16 24,-1 2-32,2-1 16,1-1 48,9-16-56,-10 17 32,6-2 8,-6-1-72,7-1 8,3-13 24,-9 12-24,7-1-48,-1-1 96,0-7-48,3-3 24,-2 8-16,1-5-24,0 0-24,1-1 32,0-2 32,0 0-56,2 0 56,1 0-24,6-4-48,-9 4 72,3-9-56,9 6 16,-4-11 16,3 4 24,-11 10 0,10-10-32,0-3 48,1-1-40,-1-1-8,-10 15 32,10-16-24,-2 3-16,-5-1 64,5 4-64,-8 10 40,2-12 32,1 4 48,-1 5-80,0-8 80,-2 11-80,0-2 40,0-1-56,0 3 48,-2 0-48,2 0 16,-5 0 80,-3 3-32,4 5 48,-9 0-32,13-8-64,-9 10 32,0 1 8,-2 1 16,1 4 8,10-16-64,-9 16 0,0-1 32,5 2-32,-4-2 0,8-15 0,-3 14-16,-6 0 40,7-1-48,-1-3 48,3-10-24,-3 9 48,0-1-96,0-5 64,1 6-128,2-9 112,-1 1-24,1 0-48,0 0 16,0 0 88,0-1-32,2 0-72,6 0 64,-6-3-40,7-6 0,-9 9 48,4-3-32,8-9 72,-3 1-48,1 0-24,-10 11 32,9-13 0,1 0-24,-1-2-16,0 0 48,-9 15-8,9-15-24,-6 3-48,7 0 104,-8 1-48,-2 11 16,3-10 16,0 1-48,1 6 32,-2-5 0,-2 8 0,2-3 32,-2 1 64,0 0-56,0 0 16,0 2-56,0 0 40,-1 0-24,-1 1-8,0 2 8,2-3-16,-4 4 40,2 6 16,0-7-56,0 6-16,2-9 16,-2 4-8,-1 5-80,1-5 120,0 6 24,2-10-56,-1 5 24,0 4-48,1-6 48,0 7-40,0-10 16,0 2-8,2 2 8,1 0-56,7 4 24,-10-8 32,9 2-24,-1 0 40,2 0-48,2 0-24,-12-2 56,12 0-24,0 0-56,0-3 48,0 0 32,-12 3 0,11-3-16,1-7 48,-3 8-32,-1-9-16,-8 11 16,3-3-40,7-7 56,-10 7-32,0-6 32,0 9-16,0-2 64,0-1-32,-1 0 8,-2-5 16,3 8-56,-11-2 8,3 0 48,-2-1-16,0 3-24,10 0-16,-11 0 80,-2 0-80,0 3 16,-2 0 0,15-3-16,-13 8-56,0-5 56,1 7 0,1-1 0,11-9 0,-10 8-16,1 0 8,5 2-24,-4-2-48,8-8 80,-3 8-16,1 1 0,0-1-8,2-4 40,0-4-16,0 9-32,2-6 32,1 1-24,7 4-48,-10-8 72,3 1-56,9 2 8,-9-2 0,9-1 80,-12 0-32,10 0-32,-1-8 48,2 5-32,0-10-24,-11 13 40,10-9-8,2 0-48,-1-2 72,0 0 64,-11 11-80,11-13-32,1 1-8,-1-1 32,1 3-88,-12 10 96,11-10-56,-2 0 80,1 2-64,-7 0 56,-3 8-16,9-4 56,-7 1 8,0 0-8,0 1-56,-2 2 0,0-2 56,0 2-32,0 0 32,-3 0 40,3 0-96,-3 2 40,-6 2-8,6 6 32,-8-6-48,11-4-16,-9 11 56,1 0-48,-1-2-16,5 3 48,4-12-40,-10 10 0,7 1 24,-6 0-32,7-2 8,2-9 0,-3 4 24,0 8 32,1-4-16,0 0-24,2-8-16,-1 5-16,1 4-8,0-6-48,2 0 96,-2-3-24,2 4 0,0-1-24,1-1 64,6-2-80,-9 0 40,4 0-24,6-9 24,-7 6-88,9-9 32,-12 12 56,3-11-24,8 0-72,-3-3 80,-4 0 16,-4 14 0,10-16-40,-7 0 40,0 2 16,0 0 24,-3 14-40,2-10-24,1-3 88,-3 2-64,0 0-16,0 11 16,0-11 56,0 8-64,-4-6 56,1 7 8,3 2-56,-9-4 16,5 1 96,-7 1-48,2 2 8,9 0-72,-9-2 96,-1 2-120,0 0 8,1 0 16,9 0 0,-8 1 56,0 0-16,4 1-72,-7 0 24,11-2 8,-3 5-56,-5-1 56,7 4 0,-2-5 0,3-3 0,-2 10 40,1-6-56,0 7 72,1-3-96,0-8 40,0 10-40,2-1 56,1 1-64,5-1 80,-8-9-32,2 8 0,1-4-40,6 6-8,-7-7 80,-2-3-32,3 3-32,0-2-8,0 0 32,0-1-64,-3 0 72,3 0-16,-1-2 8,1-1-8,0-9-24,-3 12 40,3-8-72,-1-1 72,0-2-64,-2 0 72,0 11-8,2-12 72,-2 1-72,0 1 16,0-2-8,0 12-8,0-11 32,-1 0 24,0 1-72,-1 7 16,2 3 0,-3-11-16,1 8-8,-2-6 80,1 6 8,3 3-64,-2-3 0,0 0 32,0 3-8,0 0-80,2 0 56,-1 0-16,-1 3 32,1 5-56,0-4 136,1-4-96,-1 12 56,0-2-40,1 1-32,-1 1 0,1-12 16,0 13-16,0-1 16,0 0 72,0-1-40,0-11-32,0 8 0,0-4 0,0 5 8,0-8-32,0-1 24,0 2-16,0-2-8,0 0 8,2 0-24,-2 0 40,2-3-72,-2-8 72,2 8-64,-2-11 128,0 14-64,0-9 56,0-3-56,2-1 0,-2 2-96,0 11 96,0-15 0,2 4-16,-2-3 56,0 1-48,0 13 8,0-14-16,0 0 16,-1 0 56,0 2 56,1 12-112,-3-11 0,2 2 0,-1 0-16,1 6-16,1 3 32,-1-10 56,1 7-64,0 0 8,0 1 0,0 2 0,3-3-56,-1 3 56,1 0-40,0 4 8,-3-4 32,9 8-16,-5 1 8,8 2 64,-3 0-48,-9-11-8,11 14 16,-3 2-16,2-1-16,-2 3 32,-8-18-16,3 15 16,8-3-16,-7 1-32,4-3 24,-8-10 8,2 4 0,1 7 8,0-9 24,-1 0-8,-2-2-24,3 1-64,-1-1 48,1 0 0,-3-2-8,0 2 24,0-8-16,0 5-8,0-9 24,0 4-32,0 8 32,0-11 0,0-2 16,-1-1-48,-2-1 24,3 15 8,-3-16 56,0 2-72,0-1 0,-1 1 48,4 14-32,-8-15-16,4 3 32,-5-1 24,5 2-16,4 11-24,-9-11-16,4 1 64,-5 0-64,6 1 80,4 9-64,-12-8 32,8-1-48,-7 6 56,7-6-64,4 9 24,-11-3 0,8-5 40,-1 8-56,-4-3-8,8 3 24,-1 0-16,-3 0 0,3 0 8,-1 0 16,2 0-8,-1 4-24,1-1-16,0 5 40,0-5-32,0-3 32,3 13-24,6-4 24,-6 2-24,8 2 8,-11-13 16,10 13 0,-1 2 0,1 1 24,0-2-8,-10-14-16,9 14-16,-1-2 16,1-1-24,-6-2-8,-3-9 32,10 9 16,-7-6-40,6 6-32,-9-7 56,0-2 0,3 2-32,0-1 32,-1-1 16,0-2 16,-2 2-32,0-2-32,0-6 32,0 5-16,0-5-8,0 8 24,0-8 72,-1-1-64,-2-1 24,-5 0-8,8 10-24,-3-10-16,-9 0 48,4 1 8,-3-1 40,11 10-80,-11-9 16,0-2 8,0 8-32,2-9 16,9 12-8,-10-2 56,2-7-40,0 7 24,4-1-48,4 3 8,-10-2-72,7 0 72,0 2-40,0 0-16,3 0 56,-1 1 0,0 2-32,0 1 32,1 6-8,0-10 8,0 4-16,3 8-8,0 0 8,7-1 16,-10-11 0,3 14 0,8 0 16,-8 0-48,8-1 8,-11-13 24,4 13 0,6-1 24,-7 0-24,5-3 16,-8-9-16,4 9-56,-1-6 56,5 0 0,-6 0 0,-2-3 0,2 1 0,0-1-16,0 0-8,0-3 24,-2 3 0,2-10-16,-2 2 0,0 0-48,0-3 80,0 11-16,0-10-16,-1-3 56,-2 2 16,-5-1 0,8 12-56,-2-13 40,-6 2-40,4-1 64,-5 1-88,9 11 24,-8-10 80,5 7-40,-7-6-80,7 7 56,3 2-16,-3-2-24,-1 0 8,-4 0-16,7 2 24,1 0 8,-4 0 40,1 0-16,1 0-8,0 2-16,2-2 0,-1 3-40,0 5 8,0-4-32,0 7 48,1-11 16,0 8 16,0 0 8,0 1 64,0-1-144,0-8 56,0 8 0,0-4 0,0 5 0,0-6 40,0-3-40,0 3-32,0-2-16,0 0 32,2-1 0,-2 0 16,0 0-24,0 0 32,0-8-56,0 6 72,0 2-24,2-10 24,-2 7-104,2-8 96,-2 8-32,0 3 16,0-12-56,2 9 112,-2-7-56,0 8-16,0 2 16,0-9 32,0 7-16,0 0 8,-1 0 16,1 2-40,-1-2 0,-1 2 72,0 0-48,0 0-24,2 0 0,-3 0 16,0 2 0,-1 2-8,-1 5 32,5-9-40,-9 4 48,6 8-40,-6-3 8,5 3 0,4-12-16,-10 11-16,6 1 72,-7 0-40,8 1-16,3-13 0,-8 12-32,5 0-24,0-3 72,-1 0 0,4-9-16,-5 10 24,2-7-8,0 6-32,1-8 16,2-1 0,-1 1 0,0 0 0,0 0-8,1-1-40,0 0 48,0-2-24,0 0-16,0-1 24,2 0-24,-2 3 40,3-10-16,0 7-40,7-10 32,-8 4 64,-2 9-40,8-9 24,-6 0 32,8 0-64,-8 0-40,-2 9 48,8-8-64,-6 0 32,1 5 8,5-9 0,-8 12 24,0-3-48,3-5 48,-1 6 48,-2-2-24,0 4-24,0-2 96,0 2-72,0 0 8,-1 0 8,1 0-40,-3 2 40,0 7-8,-1-5 8,-5 9-40,9-13 0,-4 13 24,-8 2-8,3 2-16,-1 1 24,10-18-24,-9 18-8,-1 0 32,0 0-24,1 0 16,9-18-16,-9 15 56,0 1-72,5-3 32,-7-1 0,11-12-16,-3 11 0,-7-6 64,7 5-48,-1-8-32,4-2 16,-3 3 0,0-1-56,1-1 72,1-1-56,1 0 40,0 0-32,0 0-24,0-2-24,0-1 64,0 3 16,3-9-40,5 6 16,-6-9 24,7 3-32,-9 9 32,4-12-8,7 1-24,-3-2-8,1 0 24,-9 13 16,3-14 0,9 1 16,-9-1 24,6 2 0,-9 12-40,2-12-8,1 1-8,0 8-56,0-9 32,-3 12 40,2-3 32,0 0-24,-2 1-8,0 2 88,0 0-88,-1 0 8,-2 0 8,-6 3 80,5 1-96,4-4 0,-12 12 0,2-2 56,-2 3-32,2 0-32,10-13 8,-12 15 64,2-1-32,0 1-16,-1-1 24,11-14-40,-10 15-40,0-2 40,1 0-72,5-2 56,4-11 16,-9 12 56,5-3-72,-4 2 32,6-2 24,2-9-40,-2 3 16,0 8-40,0-10 32,1 2-72,1-3 64,0 1-72,0 0 48,2-1-8,1 0 16,-3 0 16,8-3-56,-5 0 32,8-9 8,-3 3-24,-8 9 40,8-11-56,2 0 56,-1-2-96,2 2 72,-11 11 24,9-14 56,-1 0-112,-5 1 72,10 0-8,-13 13-8,3-11-8,6 3 32,-7 5-8,1-6-48,-3 9 32,3-2 0,-1-2 16,0 4 8,-2 0 32,0 0-56,-1 1 16,-2 8 8,3-9-24,-4 8 72,-6-4-32,6 10 16,-7-3-56,11-11 0,-10 12 32,2 1-24,0 1 32,-2-1 8,10-13-48,-8 14 8,-2-1-8,2 1 0,0-2 0,8-12 0,-8 12 104,4-1-96,-5 0-32,6-2 24,3-9 0,-8 4-56,7 6 24,-3-8 32,3 1-8,1-3 8,-1 3-16,0-1 32,1-1-16,0 0-32,0-1 32,2 0-64,1 0 16,8-2-16,-9-6 24,-2 8 40,10-4-32,-6-7 8,8 2 24,-3-2-16,-9 11 16,9-11-40,0-1 40,-1-1-56,1 0 56,-9 13 0,8-12 40,-5-1-64,8 4 80,-8 0-112,-3 9 56,3-3-16,5-6 40,-6 9-32,0-2 72,-2 2-64,2 0-8,-2 0-8,0 0 96,0 2-96,0-2 16,0 4 32,0 7 24,-2 0-96,-1 0 80,3-11-40,-3 11 0,-1 2 40,-4-2-56,4 0 48,4-11-32,-3 13 56,-6-3-72,7 1 56,-2-3-64,4-8 24,-9 4-48,7 6 64,-1-8-32,-1 6 8,4-8 8,-4 2-48,1 0-16,0 0-16,1-1 24,2-1 56,-2 1-88,1 0-48,0 0-40,1 0-24,0-1 200,0 2-249,0-1 25,0 0-24,0-1-16,0 0 264,0 0-304,2 0-40,1 0-32,-1 0-96,-2 0 472,2-2-488,1 2-104,-1-3-88,1 1-49,-3 2 729,3-2-864,0 0-104,0-1-184,1 1-256,-4 2 1408,3-2-1817,-3-6-1047,2 8-3186,-2 0 6050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5:59:46.532"/>
    </inkml:context>
    <inkml:brush xml:id="br0">
      <inkml:brushProperty name="width" value="0.05" units="cm"/>
      <inkml:brushProperty name="height" value="0.05" units="cm"/>
      <inkml:brushProperty name="color" value="#E71224"/>
    </inkml:brush>
  </inkml:definitions>
  <inkml:trace contextRef="#ctx0" brushRef="#br0">687 2330 5881,'0'0'8098,"0"-34"-5279,-1 28-2695,0 0 0,0 0-1,-1 1 1,0-1 0,-4-9 0,-2-6 156,-16-84 1092,16 64-911,-14-43-1,-23-77 191,12 35-291,-4-20-92,-2-8 78,-16-22-152,18 53 19,-7-21-187,-50-91 110,73 184-91,-23-90-1,-11-28-170,41 130 150,2 0-1,-7-44 0,-7-20 28,25 99-40,-2-4 46,1-1 0,0 0 0,0 0 0,-1-16-1,-1 17-19,-2-5 13,6 12-67,0-1 0,0 1 1,0 0-1,0 0 0,0 0 0,-1-1 0,1 1 0,0 0 1,-1 0-1,1 0 0,-1 0 0,1 0 0,-1 0 0,0 0 0,1 0 1,-1 0-1,0 0 0,0 0 0,1 0 0,-1 0 0,0 0 1,-1 0-1,1 1 191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07.422"/>
    </inkml:context>
    <inkml:brush xml:id="br0">
      <inkml:brushProperty name="width" value="0.04999" units="cm"/>
      <inkml:brushProperty name="height" value="0.04999" units="cm"/>
      <inkml:brushProperty name="color" value="#FA0684"/>
    </inkml:brush>
  </inkml:definitions>
  <inkml:trace contextRef="#ctx0" brushRef="#br0">6816 3221 9442,'0'0'0,"0"0"0,-4 0 1440,0 0-520,-1-3-48,0 3-80,5 0-792,-6 0 817,1 0-65,0 0-128,-1-2-16,6 2-608,-5-3 504,-6 0-88,9-1 24,-4 0-48,6 4-392,-10-10 360,6 10 57,-8-4 15,7-10-32,5 14-400,-15-2 488,3-10-16,-3 8-56,1-8-16,14 12-400,-15-4 328,-2-12-8,-3 5-16,-5-1-8,25 12-296,-30-14 248,-5-1 8,-1-2-24,-3 0-15,39 17-217,-41-20 256,0 0-112,-2 1 16,0-4 16,43 23-176,-42-18 112,4-1 96,-1-1-56,3 4 16,36 16-168,-34-17 104,-2 0-64,3 4-112,0-1 88,33 14-16,-32-14 24,3 2 88,1-2-24,2 3-48,26 11-40,-22-4 40,2-12-8,1 13-8,5-1-32,14 4 8,-14-13-16,2 13 0,2-3 16,6 0-24,4 3 24,-6 0-32,1 0-8,1-4-72,0 0-72,4 4 184,0-2-336,0 2-272,4 0-193,11-3-359,-5 3-288,-10 0 1448,14 0-1920,2-3-545,-4-7-1528,8 10-3240,-20 0 7233,0 0 0</inkml:trace>
  <inkml:trace contextRef="#ctx0" brushRef="#br0" timeOffset="820">6678 3226 5401,'0'0'0,"0"1"1320,0 1-336,0 0-80,0 1-71,0-3-833,0 1 680,0-1-152,0 0-56,0 2-120,0-2-352,0 1 320,0 0 16,0 1-40,0-1-48,0-1-248,0 3 208,0-1-88,0 1-40,0 0 8,0-3-88,0 2 16,0 0 16,0 0-16,0 2-32,0-4 16,0 2 40,3-1-80,-3 0-24,2 1-16,-2-2 80,3 2-144,0 0-72,1-1-24,-2 0 0,-2-1 240,3 2-200,0-1 104,-1-1 24,-2 0 56,0 0 16,0 0 32,0 0 16,0 0 112,0 0 40,0 0-640,0-3 1160,-1 3-312,-2 0 96,-1 0 57,4 0-561,-4 0 632,-6 0 40,6 0 8,-7 0 8,11 0-688,-11 0 632,1 2-24,-5 0 80,-2 0 17,17-2-705,-21 4 768,-5 0-48,-3 0-24,-3 6-96,32-10-600,-36 4 504,-3 9 8,-5-1-95,-4 3-9,48-15-408,-53 17 344,-3 5 32,-4-3-144,2 5-8,58-24-224,-57 22 256,4-2-112,2-2 80,6-2-56,45-16-168,-43 16 56,4-3 48,0 2-80,3 0-24,36-15 0,-33 13 72,2-1-40,6 0-48,4-8 48,21-4-32,-16 10-64,4-8 64,7-1-24,-6 0-48,11-1 72,-1 2-160,-1-2-192,2 0-168,3 0-200,-3 0 720,11-3-864,-7 0-233,13-7-271,-2 7-400,-15 3 1768,17-11-2201,3 9-679,9 2-4946,-29 0 7826</inkml:trace>
  <inkml:trace contextRef="#ctx0" brushRef="#br0" timeOffset="3443">5550 3638 8129,'0'0'0,"-1"0"1369,0 0-369,1 0-1000,-2 0 904,1 3-80,0 2-56,1 0-72,0-5-696,-2 11 585,1-7-65,0 6-8,-1-4-8,2-6-504,-1 13 528,-2-8-8,1 10-40,-2-3-96,4-12-384,-4 11 440,0 2-96,-7 1 17,7 1 23,4-15-384,-5 19 304,-6 1-32,7-1-48,-6 4-32,10-23-192,-4 23 200,-10-3 16,9 2-48,-10 1 32,15-23-200,-12 24 184,0 1-40,-2-1 88,-1 1-40,15-25-192,-14 24 128,-2-1 72,0-2-32,0-1-8,16-20-160,-16 18 184,-3 2-8,2-1 0,-3 1 64,20-20-240,-21 17 233,0 0-49,-1 2 8,0-3-56,22-16-136,-24 17 128,0 0-8,-1 1 16,-1 0 16,26-18-152,-25 19 88,-1-2 8,-2 3-72,-3-3 24,31-17-48,-32 20 96,-4-3 32,-1 1-16,-3-1-88,40-17-24,-38 16 96,-1 0-64,-1-1-8,1-2 88,39-13-112,-40 12 72,-3 1 40,2 0-80,0 1 8,41-14-40,-41 12-24,1 0 24,1-2 64,-1 1 56,40-11-120,-38 10 128,-1-6-72,2 7 56,1-8-112,36-3 0,-35 5 112,-1 0-24,-3 6 0,-1-7 56,40-4-144,-41 11 24,-1-7 64,0 9-40,1-11 8,41-2-56,-41 12 40,0-6 16,-2 7 48,2-2-128,41-11 24,-40 10 56,-1 1-56,1-7-16,0 8 104,40-12-88,-39 2 24,-1 1 96,1 0-88,2-2-80,37-1 48,-39 1-88,1-1-24,1 0 112,-3 0 72,40 0-72,-41-4 40,-2 0 32,-1-6-40,1 6-32,43 4 0,-43-4-56,-1-8 112,0 12-72,-1-3-96,45 3 112,-44 0 56,1 0-112,-3 0 24,3 0 104,43 0-72,-46 0 48,3 0-24,-1 0-8,-1 0-56,45 0 40,-44 0-80,0 0 56,-1 0 24,-3-4 40,48 4-40,-47-2 32,0-9-64,-1 7 32,3-8 48,45 12-48,-44-4 24,0-11-8,-1 11-104,2-10 64,43 14 24,-42-11-136,1-1 96,1-1 24,0 0-72,40 13 88,-39-14 16,1 0-72,1 1 80,1-1-64,36 14 40,-37-13 16,1 0-64,-3-2 24,1 0 24,38 15 0,-40-15 24,0-1 8,0-2-32,2 1 72,38 17-72,-38-19-32,1 1 8,1-3-24,-1-1 96,37 22-48,-38-25-120,2 1 24,1-1 24,1 2-104,34 23 176,-34-22 16,3-2-32,-3 1 16,2-2-96,32 25 96,-31-26-32,0-2 104,0-2-144,1 0 88,30 30-16,-29-29-16,1-2-24,0 2 152,-1-3 32,29 32-144,-30-35 40,0 2-8,-2-1-88,0 0 40,32 34 16,-32-35 32,2-1-64,2 0 48,0-1 0,28 37-16,-28-39-72,1-3 24,0-2 32,0 3-120,27 41 136,-27-44-48,2 4-120,0-3 0,2 1 24,23 42 144,-21-43-32,1-2 64,2-1-8,-1-2 24,19 48-48,-17-49-32,-1 0 64,3 0-32,0-3-56,15 52 56,-13-49 8,1 1-32,0 0-8,0-3 88,12 51-56,-6-49-40,-8-3 56,10 2-48,-8 5-64,8-6 56,-1 4-8,1-4-16,0-1 160,4 52-96,-4-49 16,2-3 48,2 2 0,0-2-80,0 52 16,0-50-16,3-1 32,1 2-16,0 0-104,-4 49 104,12-51 0,-8 0-80,10 0 96,-3-2 8,-11 53-24,13-51-24,2 2 48,0 0-80,2 1 16,-17 48 40,20-49 0,0 3-40,1-1 40,2 2-16,-23 45 16,21-41-32,3-2 32,-2 1-8,2 3 72,-24 39-64,25-38 72,2 3-16,1-1-16,0 1-64,-28 35 24,30-38 0,1 1-40,-1-1 24,4 0 0,-34 38 16,33-37-24,4 1-24,0-1 40,-1 0 8,-36 37 0,37-39 0,-2 4-32,-1-3 48,2 3 8,-36 35-24,35-36 0,1 1 72,0 1-88,1 0-24,-37 34 40,36-29 0,-1 0-24,1 1 24,0 3-16,-36 25 16,36-24-40,-1 0 64,1 1-48,1 1 32,-37 22-8,36-21 16,1 1-56,1-2 24,1 2-24,-39 20 40,40-21-32,1 1 48,0 2-72,-1-1 56,-40 19 0,38-17-24,-2 1-24,1 1 64,1 1-40,-38 14 24,37-14 8,1 2-32,1 0 8,1 8 32,-40 4-16,38-14-72,1 10 88,-1 0 40,1-7-32,-39 11-24,40 0 88,1-2-16,0-1-64,2 3 24,-43 0-32,42 0 16,1 0-16,0 0 0,0 0-56,-43 0 56,42 0 8,-2 3-32,-3-1 40,1 2-8,-38-4-8,37 6 32,-1-1 8,0 7-8,1-8-24,-37-4-8,34 13-24,2-8 24,-1 9-32,-1-4 64,-34-10-32,33 14 72,1-1-32,0 3 32,1 0-32,-35-16-40,36 17-16,-3 2 72,0-1-56,-2 2 0,-31-20 0,30 17 0,2 2-24,0 1 48,1-1-8,-33-19-16,32 19 16,0 0-16,-2 0-16,0-1 0,-30-18 16,30 20 32,1 1-32,-2 1-48,0-2 96,-29-20-48,28 20 16,-1 1-16,-1 0 56,-1 0-72,-25-21 16,26 22-16,-2-3 16,0 3 32,-2-2-32,-22-20 0,23 21-88,-1 0 88,1 0-16,-2 1 16,-21-22 0,23 21 56,-2 0-40,2-1-32,-1 0 64,-22-20-48,24 23 24,0-3 16,0-2-64,1 2 40,-25-20-16,24 16-32,3 1 8,-2 2 8,4-1 0,-29-18 16,28 18 40,-2-1-24,0 3 56,-4 0-72,-22-20 0,23 21-40,-2 0 40,-1 2 40,1-2-56,-21-21 16,20 21-16,0 1 48,1-2-88,-1 0 80,-20-20-24,23 21 64,-2-1-64,0 0-104,2 1 88,-23-21 16,21 20 16,1 1 0,-1-1 72,-3 1-104,-18-21 16,19 21-16,0 1 0,-1-1 32,2 0 0,-20-21-16,21 22-32,1-1 16,0-1 8,-1 0 16,-21-20-8,20 18-40,3-1 56,0 2 56,-1 0-72,-22-19 0,23 20 72,-1 0-72,1-1-88,-2 1 48,-21-20 40,21 16-32,1 0 48,-1-1 24,0-1 16,-21-14-56,21 15 0,1-2-8,-2 2-8,-1 1-32,-19-16 48,18 13 0,0 3 0,-2-3-40,-1 1 72,-15-14-32,13 12 8,0 1-8,1-2 16,-2 1-16,-12-12 0,12 11 0,1 0-16,-1-6 32,1 9-32,-13-14 16,12 4 0,1 8 0,-1-7 48,2 7-8,-14-12-40,12 11 16,0-7 0,-2 6-16,1-6-48,-11-4 48,10 12 0,-6-8 0,12 8 0,-5-9 16,-11-3-16,4 5-24,11 7 24,-11-9 40,10 1-40,-14-4 0,4 10-88,12-6 88,-5 7-16,-7-1-24,-4-10 40,14 4 112,-10 7-96,11-7-40,-11 1 80,-4-5-56,12 12-16,-8-8 16,8 7 0,-8-7-16,-4-4 16,12 12-16,-10-8 48,9 6-16,-8-6 24,-3-4-40,4 12 88,0-8-104,6 8-16,-7-8-8,-3-4 40,3 14 0,1-10-16,6 9 16,-7-2-24,-3-11 24,4 4-72,7 10 88,-9-10 8,2 8 8,-4-12-32,11 4 8,-9 7-8,2-7-40,0 8 56,-4-12-16,11 4 16,-8 6-16,1-6 8,6 7-8,-10-11 0,3 5 0,0 10 0,1-5 48,0 2-48,-4-12 0,2 4-16,1 8 16,0-8-32,-1 7 48,-2-11-16,3 4 56,-3 7-56,3-7 0,-1 1 16,-2-5-16,4 10-40,-1-6 8,-1 2 64,1 6-32,-3-12 0,4 4-16,0 6 32,0-4-120,-1 4 104,-3-10 0,2 4 32,1 2-16,0-2 56,-1 6-72,-2-10 0,3 3-48,-3 1 32,3 0-24,-3 0 80,0-4-40,2 1 48,1 3-48,0-3 24,-1 1-64,-2-2 40,3 1-32,0 2-24,-1-1 32,1 1-8,-3-3 32,3 3-16,-3-1-8,2 1-48,1-2-72,-3-1 144,0 2-320,3-1-128,-3 0-208,0 1-337,0-2 993,2 1-1088,-2-1-264,3 0-176,0 0-137,-3 0 1665,2-4-2120,-2 0-905,20 4-4112,-20 0 7137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12.654"/>
    </inkml:context>
    <inkml:brush xml:id="br0">
      <inkml:brushProperty name="width" value="0.04999" units="cm"/>
      <inkml:brushProperty name="height" value="0.04999" units="cm"/>
      <inkml:brushProperty name="color" value="#FA0684"/>
    </inkml:brush>
  </inkml:definitions>
  <inkml:trace contextRef="#ctx0" brushRef="#br0">92 106 7401,'0'0'0,"0"-4"1192,-1-9-512,1 13-680,-4-4 513,1-8 23,2 12-24,0 0-24,1 0-488,-2 0 448,0 0-56,0 0-24,0 0-40,2 0-328,-3 2 336,0-1 24,1 0-24,-1 3-15,3-4-321,-3 3 264,1 0 16,-1 1-24,1-1 40,2-3-296,-4 4 296,2 7-96,0-10 40,0 3-56,2-4-184,-1 4 168,0 0 24,-1 0-56,1 0-16,1-4-120,-1 4 40,-1-1 32,1 0-72,1-2 8,0-1-8,0 1 16,0 1-16,0-1 0,-1-1 8,1 0-8,-2 0 16,2 0-16,-1-3 32,0 3-56,-1-2-8,2-2-24,0 4 56,-1-4-72,0-7-8,-1 8 24,0-1-16,2 4 72,-3-12-24,0 10-16,1-2 40,0 0 24,2 4-24,-1-4-16,-2 0 16,2 0 16,0 0-8,1 4-8,-2-11-48,1 9 40,1-2-48,0 0-16,0 4 72,-1-4 0,1-7-176,0 11 24,2-4 8,-2 4 144,3-4-144,0 0 144,-1-7 8,-2 11-8,3-4 0,0 0-16,-3 0 0,2 2 32,-2 2-16,0 0 8,3-3 72,-3 3-16,0 0 64,0 0-128,3 0 168,-3 0-16,2 2 48,-2-1-56,0-1-144,3 4 136,0 1 48,-1 6-8,1-7-16,-3-4-160,3 5 152,1 6-8,0-6-24,-2 7 8,-2-12-128,4 12 120,0 0-16,0-2-8,0 4-8,-4-14-88,4 13 96,-1 2 8,1-1 32,0 4-39,-4-18-97,2 18 144,1 5-48,0-2 0,-1 2 32,-2-23-128,0 21 120,3-1 16,-3 1 48,3 2-96,-3-23-88,0 19 112,0 4-88,2-2 16,-2-1 48,0-20-88,3 23 48,-3-2 24,0-1-96,3 3 24,-3-23 0,2 18-24,1 1 64,0 2 0,-1-5 16,-2-16-56,3 16 16,0 1-56,-1-1 96,-2 0-144,0-16 88,0 16-16,3 0 80,-3 0-104,0-1 104,0-15-64,3 15 48,-3 1-56,0 0 56,0 2-32,0-18-16,-2 17-16,0-1-32,-2 1 56,0 2-8,4-19 0,-4 17 16,-2 0 8,2 0-24,0-1-24,4-16 24,-4 16 0,0 0 48,2 2-48,-2-1 64,4-17-64,-3 18 0,0 1 0,1 1-48,-1-3 32,3-17 16,-1 16 24,-1 0-48,1-1 88,0-2-88,1-13 24,-2 12-64,2-1 48,-1-6-72,1 8 88,0-13 0,-1 4 0,-1 7-88,1-7 32,0 0-72,1-4 128,0 5-160,-2-1 56,2 1-16,-1 6 8,1-11 112,-1 1-112,-2 2-48,2-2-80,0 1-16,1-2 256,-3 1-329,2 0-55,-1-1-64,1 0-128,1 0 576,-1 0-752,-1-2-152,2-2-80,0-10-209,0 14 1193,0-4-1496,-1-12-792,1 14-2538,0 2 4826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19.331"/>
    </inkml:context>
    <inkml:brush xml:id="br0">
      <inkml:brushProperty name="width" value="0.04999" units="cm"/>
      <inkml:brushProperty name="height" value="0.04999" units="cm"/>
      <inkml:brushProperty name="color" value="#FA0684"/>
    </inkml:brush>
  </inkml:definitions>
  <inkml:trace contextRef="#ctx0" brushRef="#br0">122 18 4192,'0'0'0,"-2"-3"1353,2 3-1353,-2-3 664,-1 1 0,2-1 8,-2-1 48,3 4-720,-1-3 720,-2 3-95,2 0-81,-2 0-112,3 0-432,-3 0 400,1 0 32,-1 0-8,0 2-16,3-2-408,-2 2 392,-1 1-32,0 1 8,1 1 32,2-5-400,-3 11 401,1-8-9,-1 2-24,-1 7-8,4-12-360,-3 4 312,1 10-56,-2-3 24,1 0-128,3-11-152,-4 12 232,1 1-56,-1 0-24,0 1 40,4-14-192,-2 11 88,-1-7 16,0 8-120,2-9-8,1-3 24,-1 4-8,1-3-40,0-1 72,0 0 8,0 0-32,0 0-56,0-4-16,0 0-40,0-9 0,0 13 112,4-4-40,-2-13-16,2 5 48,0-3-16,-4 15 24,4-14-16,0 2 16,0 1 16,0 7-16,-4 4 0,3-13 8,0 13 48,-3-4 8,0 1-8,0 3-56,2-2 56,-2 2-24,0 0 40,0 1 8,0-1-80,0 4 72,0 0 16,0 6-40,0 1 8,0-11-56,0 12 72,0 4 0,0 1 8,0 3 0,0-20-80,-1 20 40,0 3 40,-2-1 8,0 0 64,3-22-152,-4 21 216,2-1 8,-1-4 17,2-3-81,1-13-160,0 4 112,0 7-128,0-11-16,4 0-32,-4 0 64,10-3-72,-7-10 80,8 1-16,-8-6 8,-3 18 0,12-20 8,-8-1-32,10 0 40,-10 1-16,-4 20 0,13-17 8,-9 0 32,9 3-40,-10 2 24,-3 12-24,11-4 40,-9-8 32,1 12 32,0-2-16,-3 2-88,0 0 112,0 1 0,0 10 24,0-1 24,0-10-160,-2 15 152,0-1-16,-2 6-64,-2 3 32,6-23-104,-5 23 56,-6 2-24,9-1 24,-2 0-24,4-24-32,-4 25 8,0-3 56,0 1-88,0-3 24,4-20 0,-4 15 16,2-3-72,2-8 72,0-1-56,0-3 40,0 2-72,4-2-72,0-3 32,7-9 80,-11 12 32,4-14-64,8-4 112,-8-2-88,8-2 16,-12 22 24,4-25-24,9 3-40,-10 0 64,7 0 16,-10 22-16,3-19 24,1-3 40,0 5-32,0 2 0,-4 15-32,4-13 24,-1 3-24,-1 6 32,1-7 48,-3 11-80,0 0 88,0 0-40,0 0 40,-1 4-48,1-4-40,-2 13 24,-2 0 40,0 5-24,0 4-40,4-22 0,-5 26 32,-6 3-56,7 3-24,-1 1 88,5-33-40,-12 37-16,8-4 104,-8 2-40,8-5-56,4-30 8,-4 27 48,0-3-32,0-8 24,4-3-72,0-13 32,0 4-112,0-3 8,3-1 8,1-4-16,-4 4 112,4-17-56,7-1-64,-9-6 16,10-4 40,-12 28 64,4-32-120,9-3 56,-9-1-8,11-1-16,-15 37 88,4-34-72,11-1 56,-11 3-8,6 2 64,-10 30-40,3-27 32,1 1-32,0 4 72,0 2-56,-4 20-16,4-14 64,-2 1 72,1 10-88,-3-1 80,0 4-128,0 0 144,-1 4-80,-3 9 24,-1 4-8,5-17-80,-11 20 48,7 7-24,-8 2 40,7 6-24,5-35-40,-14 37-16,9 4 48,-10 3-32,5 0 8,10-44-8,-11 42-40,-1 2 40,0-3 80,2-4-40,10-37-40,-4 35 88,-2-8-48,2-5-72,2-6-16,2-16 48,-2 11-40,2-7-48,0-3 0,0-1 40,0 0 48,3 0-56,0-12 24,-1 0-32,2-4 0,-4 16 64,11-21-112,-8-3 48,7-3 48,-6-2 40,-4 29-24,12-30 40,-9-2-80,7 1 56,-7-1-64,-3 32 48,4-30-24,7-2 72,-11 3-48,4 2 24,-4 27-24,2-25 48,1 6-32,0 5 32,-3 10 32,0 4-80,0-4 120,0 4-16,-2 1-16,-2 11-40,4-12-48,-10 15 0,6 5 32,-7 5-24,6 5 48,5-30-56,-13 35 32,1 2 0,0 3 64,0 2-96,12-42 0,-12 43-8,1 1 8,0 1 0,0-4-16,11-41 16,-11 39 40,6-8 0,-7-4-16,9-6 40,3-21-64,-4 18 40,1-8-40,2-6-24,1 0-56,0-4 80,0 1-128,0-1-16,0-3 80,3-15 56,-3 18 8,2-14-24,2-4 24,0-3-40,8 0-24,-12 21 64,3-23 16,8 2-16,-9 0-32,9-2 64,-11 23-32,2-21 0,9 0-32,-8 2 24,1 3 8,-4 16 0,4-13-16,0 9 120,-2-7-16,1 11-8,-3 0-80,0 0 112,0 3-88,-1 2 40,-3 10 0,4-15-64,-6 16 56,-4 4 8,6 4-16,-11 5-72,15-29 24,-5 32-56,-11 0 32,4 3 24,0-1 40,12-34-40,-11 33 64,6 1-16,-7-4-32,8-4-16,4-26 0,-4 20-24,1-8-16,2-1 16,0-7-16,1-4 40,0 4-48,0-3-16,2-1-16,1-11 40,-3 11 40,4-12-8,0-2 16,8-5-16,-8-2-56,-4 21 64,13-25-40,-2-2-24,1-3 24,1-4 56,-13 34-16,15-35-40,1-1 40,0-3 0,1 1-64,-17 38 64,16-40 0,0 0-24,0 1 0,0 1 32,-16 38-8,13-33-24,0 2 40,1 3 48,-10 7-40,-4 21-24,14-16 72,-11 12-48,-1-7 56,1 11 8,-3 0-88,0 2 64,0 8 88,-1 4-120,-2 3 0,3-17-32,-4 22 80,-6 6-96,4 6 56,-7 0 16,13-34-56,-5 37 24,-10 3 40,4 0-40,-1 1 0,12-41-24,-12 39 0,1-3 56,0-5-40,6-5-48,5-26 32,-11 21 0,8-6-8,1-5-8,0-6-72,2-4 88,0 3-40,0-3-80,0 0 48,0-13 144,0 13-72,3-18-48,8-4 48,-7-6-16,10-4-48,-14 32 64,11-35-64,1-2 32,-2 0-72,2 0 0,-12 37 104,11-39 24,0 3 0,1 3 40,-8 3 16,-4 30-80,14-30 0,-10 7 16,8 3 8,-9 6 64,-3 14-88,2-4 144,-2 0-32,0 4-32,0 0-16,0 0-64,0 4 16,-2 11-48,-2-2 112,-2 6-16,6-19-64,-10 22 16,6 4 72,-7 0-112,7 5-64,4-31 88,-10 33 0,6 3 8,-2 1 8,-4 2 64,10-39-80,-4 35 24,-2-1 24,2-6 16,0-6-32,4-22-32,-2 16 8,2-5-56,0-9 8,2-2-16,-2 0 56,4 0-64,7-16-24,-8 0 8,10-5 32,-13 21 48,4-29-64,12-2 72,-4-2-48,-2-1 56,-10 34-16,12-34 16,-1 3-32,-7 1 56,12 2-56,-16 28 16,4-26-8,9-1 32,-9 3-40,10 1 32,-14 23-16,3-23 40,9 7-40,-9 1 48,1 3-32,-4 12-16,4-2 24,-1-2 40,-3 4-40,0 0 56,0 0-80,0 4 96,0 8-72,-3 2-16,-1 4-8,4-18 0,-5 22 32,-6 5-24,7 1 32,-6 1 0,10-29-40,-4 29 16,-7 0-16,7 2 24,-1-2-32,5-29 8,-6 25 8,1-3 16,1-5 8,1-5 8,3-12-40,-1 4-16,0-2-8,1-2-16,0-2-24,0 2 64,2-12-80,2-3 16,0-5-40,8-4 88,-12 24 16,3-29-16,9-1 32,-8-4-16,9 1-40,-13 33 40,11-34-40,-7 0-8,9 3 32,-9 0 32,-4 31-16,11-32 40,-11 6-16,4 0 24,-2 4 16,-2 22-64,0-15 56,0 3 8,0 8 16,0 0-24,0 4-56,-1 0 104,-3 0-40,-1 2 0,-1 8-24,6-10-40,-12 12 24,8 4 16,-6 3-8,6 3 16,4-22-48,-12 27-24,8 2 88,-1 2-72,-6 2 48,11-33-40,-3 32 64,-2 0-80,0-3 136,-1-3-24,6-26-96,-4 23 24,0-3 56,2-6-64,0-3 24,2-11-40,0 1 24,0 1-8,0-2-48,3-14-112,-3 14 144,4-14-80,0-9 0,8-5-16,-8-3 88,-4 31 8,13-35 0,-9 0-40,8 2 56,-9 1-16,-3 32 0,4-29-16,0 3 32,0 0 8,0 4-24,-4 22 0,2-19 48,-2 5 48,0 2-72,0 9 56,0 3-80,-1-4 96,0 1-56,-3 1 72,-2 2 8,6 0-120,-4 1 48,-1 3 64,-5 8-48,7 0-64,3-12 0,-4 13 33,-7 6-74,7 5 9,0 2-8,4-26 40,-5 29-16,0 5 48,-1-2 8,2 1 17,4-33-57,-4 32 24,0-3-24,0-1-57,2-4 57,2-24 0,-2 20 33,2-6-50,0-9 58,0 1-17,0-6-24,4 1-89,7-1 49,-8-4-56,1-10 40,-4 14 56,10-16 16,-6-4-48,10-4 8,-10-1-16,-4 25 40,14-28 0,-3 0 16,-1 0-8,-6 0-8,-4 28 0,14-25-8,-10 2 16,6 1 32,-7 3-48,-3 19 8,4-17 0,0 2 0,0 4 40,-1 9-16,-3 2-24,2-3 96,-2 0-40,0 3-128,0 4 112,0-4-40,-1 15 0,-3 0 16,0 5 89,-1 1-113,5-21 8,-11 28-40,7 1 64,-7 4-40,7 3 88,4-36-72,-10 35 40,6 0-56,-2-3 8,1-2-8,5-30 16,-4 23 40,0-3-24,3-5-16,1-10-40,0-5 40,0 11-88,0-11 47,3 0-95,-1-3 48,-2 3 88,4-13-32,8 1-56,-9-5 176,7-4-72,-10 21-16,3-24-136,9 0 112,-8-2-56,9 3 8,-13 23 72,4-24 0,8 1 0,-8 0-48,7 1 96,-11 22-48,3-21 32,0 1-24,9 1 24,-12 6-48,0 13 16,3-12-24,0 8 48,-3 0 32,0 4-72,0 0 16,0 0 112,0 5-88,0 11 16,-3 0 24,3-16-64,-4 21-48,-7 3 32,8 5-24,-3 3-16,6-32 56,-12 32-24,8 3 24,-6-1 8,6 0 24,4-34-32,-11 30 64,8-3-64,-1-9-48,0-4-8,4-14 56,-1 4-72,0-1 24,1 0 48,0-3-72,0 0 72,2-4-88,2-10-24,0-1 24,0 0 48,-4 15 40,4-17-64,7-3 48,-8-2-40,1-2 48,-4 24 8,10-23-16,-7 0 16,1 2-24,8 0 48,-12 21-24,2-21 40,2-1-40,0 3 24,7-1-32,-11 20 8,3-18-56,1 4 80,0 2-8,0 8 0,-4 4-16,2-12 8,-2 12 32,0 0-8,0 0 16,0 0-48,0 2 80,0 10-64,-2 2 32,-2 0-16,4-14-32,-4 22-16,-2 0 32,-4 5-32,6 1-48,4-28 64,-6 29 64,-4 1-64,6 1 40,0-2 24,4-29-64,-5 27-8,1-7 16,0-3 8,1-5 0,3-12-16,-1 4 24,1 1-48,0-3-72,0-2 56,0 0 40,0 0-16,4-4-24,-2-11 56,2 2-56,-4 13 40,4-15-88,0-1 136,0-1-88,0-2 96,-4 19-56,4-17 24,0 0-72,0 2 96,0 0-88,-4 15 40,3-15-40,-1 0 56,1 2-32,0-2 48,-3 15-32,2-13 88,1-1-72,0 0 8,-1 3-24,-2 11 0,0-4-24,3-8 48,-3 12 0,3 0 8,-3 0-32,0 2 40,0 8-16,0 4-24,-2 3-24,2-17 24,-2 20 24,-2 2 56,0 2 0,1 0-64,3-24-16,-4 24-16,0-1-40,3-1 8,-2-3 112,3-19-64,-1 16 40,-1-6-40,2-6 80,0-1-176,0-3 96,0 0-80,3 0 32,0-3-88,-1-10 160,-2 13-24,4-13 32,0-3-48,8-3-8,-9-1-16,-3 20 40,11-20-80,-9 0 88,10 2 8,-9-1-32,-3 19 16,4-16 16,7 0-16,-9 3-40,2 1 96,-4 12-56,4-10 40,0 7-32,0-1 48,-1 1-56,-3 3 0,2 0-24,1 0 48,-3 0-40,3 4 96,-3-4-80,2 11 96,-2-1-56,0 4 16,0-1-88,0-13 32,0 16 32,-1 1-32,0 1-40,-1 0 64,2-18-24,-1 17-24,-2-2 88,2-2-8,0-7-16,1-6-40,0 5 16,0-1-112,2-3 80,1-1-160,-3 0 176,4-2-64,0-10 8,7 8-24,-9-18 72,-2 22 8,11-16-16,-7-4-32,7-1 72,-7 0 16,-4 21-40,12-20-80,-10 0 120,9 0-64,-9 3 24,-2 17 0,4-15 48,0 2-48,0 9-16,0-11 32,-4 15-16,4-2 40,-1-1-16,-3 0 56,0 3-64,0 0-16,0 4 40,0 2-16,0 8-24,0-2 56,0-12-56,-1 14 40,-2 2-40,0 3 24,-1 1-24,4-20 0,-4 22-24,0-2 48,0 0-88,2 1 0,2-21 64,-3 20 88,0-2-48,2 1 40,0-3-80,1-16 0,-1 13-48,1-1 56,0-8-72,0 0 144,0-4-80,0 1-24,0-1-8,2 0-8,1-4 16,-3 4 24,2-12-24,2 2-48,-1-2 112,1-1-120,-4 13 80,4-15-8,0-1-8,0 0-24,7 0 16,-11 16 24,2-17-40,2 1 120,0 0-96,0 0 16,-4 16 0,4-15 0,-1 5-16,0-1 56,-1 7-24,-2 4-16,3-10 24,-3 10-48,3-3 48,-3 3 32,0 0-56,0 1 40,0 3 40,0 7-96,0-6 16,0-5 0,2 16-8,1-1-8,0 1-24,1 0 40,-4-16 0,10 14 0,-7-2 0,9-1 0,-8-7-24,-4-4 24,16 5-32,-3-1-48,-1-3 0,1-1 80,-13 0 0,13 0-8,1-10 8,-2 7 8,-2-10-48,-10 13 40,4-4 16,10-12 24,-12 12-24,9-12 48,-11 16-64,0-4 16,4-7 8,-1 9 0,-3-9 8,0 11-32,0 0 8,0-3 72,-4 3 16,0 0-112,4 0 16,-11 0 40,6 0-64,-9 0 48,4 0 24,10 0-48,-12 0 24,-2 2 16,3 2-40,-3-2 40,14-2-40,-13 4-16,1 0-8,7-1 8,-9 1 48,14-4-32,-2 11 0,-2-9 40,0 4-96,0-1-8,4-5 64,-2 12-72,1-9 48,1 7 8,0-5 0,0-5 16,4 11 0,0-6-40,7 6 0,-7-8 40,-4-3 0,12 4-48,-8 0 32,10-3 32,-10-1-96,-4 0 80,16 0 0,-12-4-16,12 0 0,-12-8 72,-4 12-56,13-4-24,-9-7 32,8 9 8,-9-10-32,-3 12 16,4-3 32,7-1-64,-11-6 64,2 10 16,-2 0-48,3 0 40,-3-3 0,0 3-48,0 0-24,0 0 32,-4 0 80,-7 1-48,7 1 8,-10 0-32,14-2-8,-15 4-104,2 0 88,-3 2-8,0-2 24,16-4 0,-15 2 64,1 1-48,0-1 0,1 1-8,13-3-8,-10 3-48,-1-1-48,7 1 136,0 1-24,4-4-16,-4 3 40,1-2-16,2 2-120,1 1 56,0-4 40,0 2-80,4 1 72,7 0-8,-7-1 0,-4-2 16,13 2 0,-9-1-48,13 0-32,-5-1-40,-12 0 120,15-2-16,1-9 32,0 7-32,-1-9 88,-15 13-72,15-4 0,-3-9-40,0 9 80,0-11-32,-12 15-8,11-4 16,-1-8-16,1 9 24,-7-1-32,-4 4 8,16-10-40,-12 10 64,9 0-48,-10 0 48,-3 0-24,4 1 80,-4 3-56,0 0 16,0 9 24,0-13-64,-2 4 72,-3 11-32,-10-3-72,3 0 48,12-12-16,-15 13 80,-3 2-80,-3 1 120,-3 0-136,24-16 16,-24 14-24,-2-1 48,-1-1-32,0-1 104,27-11-96,-23 5-56,-1 9 152,1-10 8,3 1-88,20-5-16,-18 5 48,0 1-88,2-1-40,3 6 80,13-11 0,-13 3 120,2 1-64,7 7-24,-8-7-8,12-4-24,-2 5-64,-2 7 16,0-6 24,0 7 8,4-13 16,-3 5-104,2 7 48,1-8 56,2 2-24,-2-6 24,11 10-40,-7-9-16,12 1-24,-3-2-16,-13 0 96,15 0-64,2-11 80,0 9-96,2-13 24,-19 15 56,18-12 56,1-3-128,1-1 24,0-1-8,-20 17 56,17-17-120,2 0 120,-3 1 32,-2 2-8,-14 14-24,14-12 40,-10 8-16,9-8 16,-10 12 56,-3 0-96,2-2 24,1-1 0,-3 3 88,0 0-88,0 0-24,-4 3 16,-8 2 72,-1 8-88,-3 1 32,16-14-32,-22 14 184,-1 2-144,-4 2 0,-1 0 40,28-18-80,-28 17-8,2 1 16,-2-1 48,1-4-40,27-13-16,-25 12 40,2 0 41,2-8-25,2 9-32,19-13-24,-17 6-8,3 4-48,0-6 16,2 0 8,12-4 32,-5 4-25,-6 0 25,10 0 0,-2 0 17,3-4-17,-1 2-33,1-1 9,0 0 8,4 1-80,-4-2 96,15 1-24,-3 0-56,5-1 40,3 0 16,-20 0 24,24-4-112,2-10 112,2 0-120,0 1 40,-28 13 80,29-15-40,1-3-24,-3-3 24,3-3-56,-30 24 96,26-26-64,-1 0 24,-2 5 16,-6 1 88,-17 20-64,12-18 104,-8 6-88,0 8 64,-1-7-16,-3 11-64,0 0 80,-1 0 16,-5 0-8,-10 1-16,16-1-72,-17 4 56,-4 12-56,-4-6 80,-5 6 0,30-16-80,-30 18 40,1-2 65,-2 1-105,2 0 40,29-17-40,-29 15 16,-1 2 56,1-1-32,3-4-32,26-12-8,-27 13 0,2-1-8,1-7 8,1 9-32,23-14 32,-20 10 56,3-6-32,2 8 32,1-8-64,14-4 8,-11 4-72,7 2 32,-6-2 0,8-2 80,2-2-40,-1 2 24,1 0-72,0 1 16,11-2-64,-11-1 96,4 1-41,13 1 1,-1-2-16,1-3 16,-17 3 40,20-4-40,1-9-8,3 0 16,1-1-16,-25 14 48,26-14-56,0-2 0,-1-3 0,1 2 56,-26 17 0,25-23 0,-3 2 16,-2 0 8,-2 1-48,-18 20 24,14-17-16,-2 2 48,-8 4-72,0 7 64,-4 4-24,4-10 64,-4 10 24,0-4 16,-5 1 16,5 3-120,-15 0 137,-2 4-81,-3 8 24,-5 1-16,25-13-64,-28 15 0,-3 0 48,-2 2-40,0-4 88,33-13-96,-32 13 40,2 1-8,2-2 64,2 0-88,26-12-8,-24 5 48,6 8-8,1-9-32,3 7 24,14-11-32,-5 4 40,-7 0-16,9 1-72,1-1-40,2-4 88,-2 3-56,2 1 16,3-3 16,1-1-48,-4 0 72,16 0-120,1 0 80,2 0-16,3 0 152,-22 0-96,26-3 0,0-7-80,3 6 8,1-9-89,-30 13 161,32-14-24,-2 0 8,2-2 32,-1-2-48,-31 18 32,30-18-8,-2 1-48,-1-5-16,-2 5 104,-25 17-32,22-19-72,0 2-56,-4 0 152,0 0-96,-18 17 72,15-15-8,0-1 168,-4 12-176,-7-11 72,-4 15-56,4-2 64,-2-2-24,-2 1 32,0 1 9,0 2-81,-4-3 72,-10 3 8,-2 0 64,-5 3-72,21-3-72,-26 5 64,-2 9-48,-2-10 0,-1 11 0,31-15-16,-29 11 96,1-6 0,-1 11-88,2-5 8,27-11-16,-24 10-24,3 1-24,3-6 48,2 8-24,16-13 24,-12 4 0,6 8 0,-6-6 16,11 6-72,1-12 56,-3 4-80,2 8 32,1-7-48,11 9 128,-11-14-32,12 12-32,5-1 32,2 0-40,2-9-80,-21-2 120,24 3-64,1-2-32,2-1-1,0-12 25,-27 12 72,30-10 0,-2-5-120,-1-1 112,3-1-48,-30 17 56,26-17-96,-1-1 56,-2 0 40,-3 2 0,-20 16 0,17-17 0,-2 1-16,-3 1 48,-8 0-32,-4 15 0,4-10 120,0 6-96,-4-11-64,0 11 112,0 4-72,-4-13-72,-11 9 112,1-8 0,-4 9-64,18 3 24,-21-12 96,-2 10-32,-2-9-48,-3 7 105,28 4-121,-28-11 16,1 7 24,0-10 40,2 3-96,25 11 16,-23-4 40,1-9-8,3 10-24,3-1-8,16 4 0,-12-10 48,7 7-8,-7 0-56,8 3 80,4 0-64,-4-2-24,0 2-40,3 0 16,1 0-16,0 0 64,2 2 16,10 10-32,0 0 0,5 2 8,-17-14 8,22 16-40,3 1-8,0-1 96,3-3-104,-28-13 56,28 11-73,0-7 25,0 6-40,-2-7 40,-26-3 48,25 3-32,-1-2 72,-1-1 0,-2 0-8,-21 0-32,18 0 0,-3-3 8,-4 1-112,-7-1 104,-4 3 0,12-4 40,-12 0-96,3 0 168,-3-8-48,0 12-64,0-3 16,-2-7 41,-2 6-33,-9-7 0,13 11-24,-13-4 88,-3-9-88,-3 9 88,-1-11-88,20 15 0,-20-2 32,0-10 104,1 9-152,3 0 56,16 3-40,-14-4 32,4 4-24,7 0-112,-1 0 64,4 0 40,-1 0 0,1 3-16,0 1 152,10 7-80,-10-11-56,4 4-40,15 12-32,-6-11-8,4 9 8,-17-14 72,18 4-24,0 2 0,0-2-8,2-3 24,-20-1 8,17 3-16,0-2 0,0-1-40,-2 0 16,0 0 72,-15 0-32,13-3 0,0 3-32,0 0-17,-13 0 49,12 0-136,0 0-24,-1 0-8,0 0-56,-1 2-96,-10-2 320,11 4-368,-7 1-88,9 6-56,-10-9-72,-3-2 584,10 6-696,-7 4 8,0-8 23,-3-2 665,2 4-656,1-2 112,-3 0 120,0-1 88,0-1 144,0 0 192,-1 0-80,-3 0 96,0-3 8,0 1 120,4 2-144,-11-3 192,7 0 24,-8 1 120,7-1-16,5 3-320,-12 0 320,8-3-72,0 3 0,-1 0-56,5 0-192,-4 0 120,2 0 40,1 0-79,1 3-9,0-3-72,3 11 112,-1-6-48,2 9 8,0-3-40,-4-11-32,12 12 24,-9 0-8,1-7-16,6 9 0,-10-14 0,3 2 24,1 1-8,7 1 64,-11-4-80,0 1 88,4 1 0,-2-2 72,-2 0-48,0 0 88,0 0-200,0-4 144,-1 0 72,-3 1-16,-7 0 48,11 3-248,-5-2 280,-9 2 0,0 0 32,1 0-40,13 0-272,-13 0 248,-1 1 16,2 0-8,0 2-32,12-3-224,-5 3 136,-8-1-136,9 2 40,0 0-112,4-4 72,-4 4 32,1 0-144,3 0 72,0 0 0,0-4 40,3 11-8,1-7 16,8 9 24,-8-8 8,-4-5-40,14 12-32,0-8 128,-1 0-176,2-1 96,-15-3-16,16 0-32,2-3 24,1-7 16,1 6-16,-20 4 8,20-19-32,-2 4-32,-2 0 88,-1 0-32,-15 15 8,13-16 40,-1 0 8,-1 3-32,-7 1-16,-4 12 0,10-4 24,-10-8 88,3 9-48,-3 3-8,0 0-56,0-2 104,-1 2-48,-3 0 16,-7 0 65,11 0-137,-12 0 64,-1 1-24,-3 3-16,-3 0 24,19-4-48,-21 4 8,-2 1 48,-1-1-72,2-1 8,22-3 8,-21 2-32,2 0 8,6-1 40,1 0-8,12-1-8,-6 0 16,1 0 8,1 0-48,0 2-112,4-2 136,-1 2-64,1 2-32,3 0 23,1 7 33,-4-11 40,14 5-40,-3 7-16,1-6 56,2 8 0,-14-14 0,15 4 32,0 7-24,0-7-48,1-2-24,-16-2 64,16 4-80,0-1 24,-1-2 56,-3-1 40,-12 0-40,12 0 0,-2-2-8,-6-1-48,0 0 56,-4 3 0,4-2-32,-1-1 48,-3 1 8,0-1 8,0 3-32,0-3 64,-4 1-24,-1-1 72,-7 3-104,12 0-8,-6 0 96,-8 0-15,3 0-65,-1 0 8,12 0-24,-5 0 32,-8 0-88,9-3 112,0 3-16,4 0-40,-4 0 0,2-2 40,1 2-104,1 0-49,0 0 113,3 1 0,7 3-56,-6 1 48,12 6-24,-16-11 32,4 4-80,11 0 80,-11 0 0,9 0 40,-13-4-40,4 4-16,8-2-64,-9 0 40,7-2-8,-10 0 48,3 0-56,1 0 40,0 0-104,0 0-64,-4 0 184,3 0-336,-3 0-176,2-3-208,-2 0-336,0 3 1056,0 0-1328,0-2-369,0 2-519,-1-3-1193,1 3 3409,-3-3-7114,3 3 7114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20.431"/>
    </inkml:context>
    <inkml:brush xml:id="br0">
      <inkml:brushProperty name="width" value="0.04999" units="cm"/>
      <inkml:brushProperty name="height" value="0.04999" units="cm"/>
      <inkml:brushProperty name="color" value="#FA0684"/>
    </inkml:brush>
  </inkml:definitions>
  <inkml:trace contextRef="#ctx0" brushRef="#br0">14 34 9378,'0'0'0,"0"0"0,-1-3 1296,-2-1-256,0 0-192,1 1-104,2 3-744,-2 0 720,1 3-103,0 8-73,1-7-64,0-4-480,0 14 424,0-3-16,0 4 0,2 2 8,-2-17-416,3 16 384,0 0 0,-1-2-40,2 1-80,-4-15-264,3 13 249,1-2-81,0-6-8,7 6-24,-11-11-136,2 1 72,10 2-32,-8-1-16,8 0-24,-12-2 0,11 1 24,-7-1 0,9 0-48,-9-3 24,-4 3 0,15-4-24,-11-8 32,9 8-32,-9-11-48,-4 15 72,13-11-184,-9-2-232,7-5-185,-7 0-295,-4 18 896,12-22-1208,-8 0-112,9 1-289,-9 1-271,-4 20 1880,11-18-2505,5 14-2912,-16 4 5417</inkml:trace>
  <inkml:trace contextRef="#ctx0" brushRef="#br0" timeOffset="520">411 8 10218,'0'0'0,"0"0"0,-4 6 1336,-1 8-376,-6 1-136,10 1-87,1-16-737,-1 16 688,-1 1-136,2 0-112,0-1-152,0-16-288,3 12 208,1-1-88,0-8-64,8-1-8,-12-2-48,3 0-16,9 0 64,-8-10-56,7-2 16,-11 12-8,4-15 0,8-1-32,-9 0 32,1-1 8,-4 17-8,11-16-24,-11 1 40,2 3 8,1 8 8,-3 4-32,0-10 72,0 10-32,-1-3 8,-1 3-24,2 0-24,-4 0 48,0 1-8,0 3-24,-1 2-72,5-6 56,-4 12-160,0-8-176,0 1-160,3-1-288,1-4 784,-2 4-1073,2-3-455,0-1-784,3 0-1537,-3 0 3849,4-4-4473,-4 4 4473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21.617"/>
    </inkml:context>
    <inkml:brush xml:id="br0">
      <inkml:brushProperty name="width" value="0.04999" units="cm"/>
      <inkml:brushProperty name="height" value="0.04999" units="cm"/>
      <inkml:brushProperty name="color" value="#FA0684"/>
    </inkml:brush>
  </inkml:definitions>
  <inkml:trace contextRef="#ctx0" brushRef="#br0">318 1 4360,'0'0'0,"-1"0"3689,1 0-3689,-3 3 1200,-1 7-223,-1 1-65,-6 1-96,11-12-816,-4 17 736,-9 3-120,7 4-80,-10 4-39,16-28-497,-13 32 480,-1 5-80,-4 3-40,1 2-96,17-42-264,-20 47 184,-2 2-56,-1 0-32,0 0-40,23-49-56,-21 44-56,1-7-264,2-5-448,3-5-513,15-27 1281,-13 22-1952,-1-6-865,10 1-2864,4-17 5681</inkml:trace>
  <inkml:trace contextRef="#ctx0" brushRef="#br0" timeOffset="1">15 540 8433,'0'0'0,"3"-20"1769,11 4-673,-14 16-1096,14-18 744,0 3-168,1 13-104,-1-2-96,-14 4-376,16-12 280,2 8-88,0-12-104,2 5-23,-20 11-65,19-12 16,-1 0-113,0 0-375,-2 8-544,-16 4 1016,14-12-1832,-10 2-1041,13 7-2368,-17 3 5241</inkml:trace>
  <inkml:trace contextRef="#ctx0" brushRef="#br0" timeOffset="646">347 264 5393,'0'0'0,"-1"3"1336,1-3-1336,-3 10 744,-1-6-232,3 7-136,-1-11-128,2 0-248,-1 0 176,0 0-72,1 0-64,0-3 0,0 3-40,0 0 8,0-2-80,0-1-104,0 0-112,0 3 288,2-2-416,1-1-160,0 3-248,1 0-80,-4 0 904,4-3-816,0 3 143,0 0 337,0 0 192,-4 0 144,2 2 0,-2-1 128,0 0 48,0 1 160,0-2-336,0 2 457,0 1 135,0-2 72,0 1-80,0-2-584,-1 1 512,1 0-96,-1-1-96,-1 0-72,2 0-248,0 0 160,0 0-64,0 0 16,0 0 32,0 0-656,0-2 1264,0-2-408,0 0 89,3 0 135,-3 4-568,0-4 608,4 0 48,0 0 0,7 1-40,-11 3-616,2-3 528,10 1-32,-8-1-95,12 0-33,-16 3-368,13-4 344,3 0-96,2-6-8,0 6-128,-18 4-112,20-11 80,1 7-24,1-10-16,-2 3 8,-20 11-48,20-11-104,-2 1-288,-2 6-408,-3-11-329,-13 15 1129,12-4-1488,-8-7-408,0 7-553,0-6-2536,-4 10 4985</inkml:trace>
  <inkml:trace contextRef="#ctx0" brushRef="#br0" timeOffset="1044">548 243 8481,'0'0'0,"-6"4"3481,-4 12-2313,10-16-1168,-6 20 744,-4 0-135,7 5-25,-2 0-136,5-25-448,-5 27 344,-1-4-160,2 0-104,0-4-112,4-19 32,-1 16-304,1-4-368,0-7-400,0 0-593,0-5 1665,3 4-2648,10 0-3370,-13-4 6018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24.545"/>
    </inkml:context>
    <inkml:brush xml:id="br0">
      <inkml:brushProperty name="width" value="0.04999" units="cm"/>
      <inkml:brushProperty name="height" value="0.04999" units="cm"/>
      <inkml:brushProperty name="color" value="#FA0684"/>
    </inkml:brush>
  </inkml:definitions>
  <inkml:trace contextRef="#ctx0" brushRef="#br0">77 32 7081,'0'0'0,"0"0"1288,0 0-1288,0 3 960,3 1-127,-1 1-137,-2 6-56,0-11-640,3 4 544,0 9-112,-3-2-48,0-1-48,0-10-336,0 14 328,0-2 16,0 2-23,-2 2-1,2-16-320,-2 15 280,-4-1-16,1 2-24,-7-1-8,12-15-232,-4 15 200,-8-2-24,8 0-32,-6-2-72,10-11-72,-4 5 64,0 6-32,-2-9 16,2 2 16,4-4-64,-4 2 24,0-1 0,3-1-8,0 0-40,1 0 24,-2 0-40,2-3 8,0-1 8,0-9-16,0 13 40,4-4-32,7-11 8,-7 11 0,12-9 16,-16 13 8,12-4 0,0-8 0,0 10-16,-2-2-8,-10 4 24,11-4 16,0 0-32,-7 1 8,9 0 56,-13 3-48,4 0 8,7 0 24,-9 0 16,1 0-16,-3 0-32,0 3 32,3 2 48,-3 1 24,0 6 40,0-12-144,-3 5 184,-2 9 24,-6-2-8,7 2-16,4-14-184,-15 12 160,5 1 8,-2-2-24,-2 1-32,14-12-112,-14 12 72,1-7-24,1 8 0,1-9-56,11-4 8,-4 5 0,-7 6-24,10-8-40,-2 1-56,2 0-120,1-4 240,0 4-424,0-2-184,0 0-160,3-1-136,-3-1 904,4 0-977,8 0-55,-8 0 40,-4 0 992,13-4-944,-9-8 104,11 8 184,-5-9 183,-6 9 153,-4 4 320,13-16-208,-9 12 64,8-9 24,-8 10 40,-4 3 80,11-4-8,-8-7 72,1 11 128,6 0 136,-10 0-328,3 0 464,8 2 57,-9 2 79,10 0-8,-12-4-592,4 12 608,11-7 16,-5 9-16,1-2 8,-11-12-616,11 6 576,-1 7-119,1-12 47,0 2-88,-11-3-416,10 0 360,2 0-48,-1-4-88,-7-12-40,-4 16-184,14-15 112,-10 1 56,7-3-72,-8-2-8,-3 19-88,2-15 128,1 1 24,-3 2-24,0 8 24,0 4-152,-3-15 184,-2 13 16,-6-1 0,7 0-32,4 3-168,-13 0 184,2 0-184,6 2 104,-10 2 40,15-4-144,-4 4 16,-6 1 65,6 5-89,0-7-33,4-3 41,-4 4-32,1 0 32,2 0-120,0 0-96,1-4 216,0 3-352,0-1-160,2 0-152,1-1-160,-3-1 824,4 0-1000,0 0-169,8 0-239,-8 0-256,-4 0 1664,12 0-2145,-10-4-143,10 1-1969,-12 3 4257</inkml:trace>
  <inkml:trace contextRef="#ctx0" brushRef="#br0" timeOffset="942">357 253 2984,'0'0'0,"0"2"2353,0 2-1105,0-4-1248,3 6 1336,1 6-32,0-8-95,0 9-169,-4-13-1040,4 5 976,7 9-40,-9-9-103,2 7-121,-4-12-712,12 4 616,-9 0-160,1-3-96,6 0-120,-10-1-240,3 0 168,8-4-120,-9-7 16,2 0 80,-4 11-144,4-12 56,0 0 8,0-1 0,0 1-56,-4 12-8,4-14 56,-1 4 8,-3 6-8,0-7-32,0 11-24,0 0 80,0-2 24,-1 2-8,-3 0-16,4 0-80,-12 1 64,6 3-32,-6 9-16,8-8 16,4-5-32,-10 15 8,6-10-40,0 9-16,0-9-80,4-5 128,-1 11-256,-1-9-168,2 2-216,0-2-296,0-2 936,0 1-1032,4 0-249,0-1-215,0-2-224,-4 2 1720,4-12-2161,7-3-623,1 12-673,-12 3 3457</inkml:trace>
  <inkml:trace contextRef="#ctx0" brushRef="#br0" timeOffset="943">643 0 6625,'0'0'0,"0"0"2192,0 2-727,-1 2-281,1-4-1184,-2 13 984,1-8-64,-2 13-103,-1-2-33,4-16-784,-10 18 720,6 5-104,-10 1-48,3 2-72,11-26-496,-14 27 336,1 2-48,0-1-72,2-2-112,11-26-104,-11 22 96,7-4-32,-1-4-56,1-10-32,4-4 24,-3 10-8,2-9-40,1-1-16,0 0-8,0 0 72,0-2-96,3-9 16,1 7-40,6-12 48,-10 16 72,4-12-48,10 0 72,-4-2 24,1-1-16,-11 15-32,12-17 64,0 2-88,0 2 24,-2 0 0,-10 13 0,4-4-24,11-11 48,-12 12 0,1-1 8,-4 4-32,4-4 40,-2 1 40,-2 3-32,0 0-8,0 0-40,0 0 56,-1 1-40,-2 4 40,-1 10-8,4-15-48,-4 12 48,-6 1 24,8 2 24,-2-1 89,4-14-185,-2 16 240,0-1 32,1 2-40,1-1-56,0-16-176,3 15 112,1-2-40,0-1 32,8-8-72,-12-4-32,2 5 40,12-1-24,-10-3-8,10-1-8,-14 0 0,4 0-24,11-4-16,-11-6-32,8 6-48,-12 4 120,4-11-264,6 7-152,-7-8-217,1 10-207,-4 2 840,4-11-904,7 11-144,-11-3-184,4 1-289,-4 2 1521,2 0-2232,-2 0-2097,3 0-320,-3 0 4649</inkml:trace>
  <inkml:trace contextRef="#ctx0" brushRef="#br0" timeOffset="1531">954 89 2728,'0'0'0,"-1"0"2257,-1 0-1289,2 2-248,0-2-720,0 2 632,-1 0-72,0-1-80,-1 0-24,2-1-456,-1 2 440,0-1-31,1 0-1,-2 1-24,2-2-384,-1 1 376,0 0 0,-1-1 40,1 2-24,1-2-392,-1 0 400,-1 1-24,1-1-40,0 1 8,1-1-344,-2 0 320,1 0 25,0 2-25,-1-2-40,2 0-280,-2 1 280,-1 0-64,0 1 32,1 0 0,2-2-248,-3 3 232,0 1-8,1 0-56,-1 0-8,3-4-160,-3 4 112,1 0-8,0 0-16,1 0-8,1-4-80,-1 4 72,1 0 8,0 0-24,0 0 16,0-4-72,2 4 88,2 0 32,0 0-40,7 6-16,-11-10-64,3 2 56,1 2-8,6 1 32,-7 6 24,-3-11-104,4 4 96,7 0 48,-9 6 0,2-8 48,-4-2-192,4 4 224,-1 0 9,-1 1 55,-2 5 24,0-10-312,0 4 296,0 2-32,-1 8-40,-3-3 0,4-11-224,-10 12 176,6 0 40,-11 1-56,4-1-72,11-12-88,-12 11 72,0-1-16,-1-6-16,1 8-16,12-12-24,-10 4 24,4 0-64,-6-2-8,8-1-120,4-1 168,-4 0-280,0 0-168,3-3-240,1-7-176,0 10 864,0-4-1137,3-12-119,1 2-64,8-1-137,-12 15 1457,4-18-1632,10 0-352,-11-4-409,15 1-2384,-18 21 4777,0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28.285"/>
    </inkml:context>
    <inkml:brush xml:id="br0">
      <inkml:brushProperty name="width" value="0.04999" units="cm"/>
      <inkml:brushProperty name="height" value="0.04999" units="cm"/>
      <inkml:brushProperty name="color" value="#FA0684"/>
    </inkml:brush>
  </inkml:definitions>
  <inkml:trace contextRef="#ctx0" brushRef="#br0">22 51 2880,'0'0'0,"-1"0"2473,-1 0-1377,2 0-1096,-1 0 856,1 0-112,0-3-64,3 0-112,-3 3-568,2-2 529,1-2-25,0 0-96,1 0-16,-4 4-392,4-11 368,-1 8-32,8-1-8,-8 0-40,-3 4-288,4-4 280,0 2-16,6-1-32,-7 3-32,-3 0-200,4 0 176,7 0-8,-9 0-56,9 0-8,-11 0-104,3 1 89,7 3-17,-6 0-32,7 2 0,-11-6-40,2 4 16,2 6-8,8-8 0,-9 2 40,-3-4-48,11 5 8,-9-1 32,1 0-8,1 0-8,-4-4-24,4 4 40,-1 0-8,-3 0 24,2 0 48,-2-4-104,0 5 112,0 1 24,0-1 56,-1 7 0,1-12-192,-4 4 272,0 10 0,-7-2 24,7 0-40,4-12-256,-10 12 240,4 0-24,-8 2-56,2-9-32,12-5-128,-12 14 104,0-10-80,0 7 8,1-7-32,11-4 0,-10 4-8,4 0-8,-6 0-48,9 0-40,3-4 104,-12 3-280,8-2-208,0 0-224,-2-1-256,6 0 968,-4 0-1281,3-2-399,0-2-809,-3-10-3184,4 14 5673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27.609"/>
    </inkml:context>
    <inkml:brush xml:id="br0">
      <inkml:brushProperty name="width" value="0.04999" units="cm"/>
      <inkml:brushProperty name="height" value="0.04999" units="cm"/>
      <inkml:brushProperty name="color" value="#FA0684"/>
    </inkml:brush>
  </inkml:definitions>
  <inkml:trace contextRef="#ctx0" brushRef="#br0">70 0 7801,'0'0'0,"0"5"1681,0 11-281,0-16-1400,0 15 1216,0 1-144,0 0-103,0 2-137,0-18-832,-2 22 784,0 0-112,-2 4-56,0 0-88,4-26-528,-4 27 360,-2 1-80,1 1-160,-5-1-64,10-28-56,-3 26 0,-2-3-168,1-2-200,0-4-344,4-17 712,-4 14-1080,0-4-192,0-7-257,1 0-79,3-3 1608,-1 0-1544,1 0 263,0-11 441,0 7 400,0 4 440,0-16-48,0 4 296,0 1 224,2 1 224,-2 10-696,0-11 865,3 1 47,-3 6 56,3-11-32,-3 15-936,0-3 856,2-1-111,1-6-121,-3 10-128,0 0-496,3-4 432,-1 1-80,2 0-104,0 1-64,-4 2-184,4 0 104,0-4-24,0 1-56,8 0-16,-12 3-8,3-4 0,9-6 24,-8 6-16,12-8-8,-16 12 0,12-4-64,0-9-264,0 9-240,-1-11-248,-11 15 816,4-4-1001,12-7-63,-12 9 16,8-2 0,-12 4 1048,3-4-1008,8 1 87,-9 0 113,1 3 224,-3 0 584,3 0-408,-3 0 200,0 2 176,0-1 152,0-1-120,0 3 296,0 1 160,0 0 128,0 6 56,0-10-640,-2 4 649,1 7-9,0-7-16,-1 9 8,2-13-632,-1 6 648,1 7-56,0-8-16,0 8-96,0-13-480,0 4 409,3 2-33,1-2-56,0-3-48,-4-1-272,4 0 216,8 0-64,-10-4-64,2-9 0,-4 13-88,12-11 80,-9-1 40,1-1-40,6 0-8,-10 13-72,0-14 56,4 2 16,-1 8 24,0-6 56,-3 10-152,0 0 224,0-3 48,-2 3 24,-2 0-32,4 0-264,-5 1 192,-6 2-56,7 2-48,-6 7-24,10-12-64,-4 4 24,-8 11-24,9-10 24,-2 9-64,5-14 40,-4 5-8,0 8-40,0-9-120,3 0-120,1-4 288,-2 4-536,2-1-208,0-3-104,0 0-96,0 0 944,0-3-977,0 0-39,3 1-128,-3-2-160,0 4 1304,3-3-1577,-3-1-119,2 2-2545,-2 2 4241</inkml:trace>
  <inkml:trace contextRef="#ctx0" brushRef="#br0" timeOffset="1">373 154 5793,'0'0'0,"-2"2"4465,2-2-4465,-2 4 1592,-1 9-368,0-8-280,-1 11-159,4-16-785,-4 13 664,0 1-88,0 2-80,0-1-72,4-15-424,-4 16 328,-1-2-88,1-2-72,0-2-96,4-10-72,-4 4 48,3 7-72,1-8-16,0-2 8,0-1 32,0 0-72,0 0-8,2-3 24,2-1-8,-4 4 64,4-13-80,7 2 56,-8-1-48,9-2 48,-12 14 24,4-14 24,10 0-32,-10 2 80,10 1-48,-14 11-24,4-10 40,9 6-16,-9-7-48,9 8 0,-13 3 24,3-2-56,7-1 80,-6-1-24,0 1 16,-4 3-16,12 0-16,-9-2-40,1 2-16,7 0 16,-11 0 56,2 0-72,2 0 64,0 0-8,-1 0 16,-3 0 0,2 1 64,1 0-64,0 1-40,-3-1 56,0-1-16,0 1 8,0 2 8,0-2 88,0 2-120,0-3 16,0 3 16,-3 1 16,0 0-8,-1 0 24,4-4-48,-2 4 40,-2 0 8,1 0 16,-1 0-8,4-4-56,-2 5 32,-1-1 40,2 0 24,-1 0 8,2-4-104,-1 4 120,1 0-24,0 0-24,0-1-48,0-3-24,3 2 32,-1 1-16,2-2-8,8 0-8,-12-1 0,3 0 48,7 0-24,-6 0-24,12-4 64,-16 4-64,11-10 24,0-1 48,-7-2 0,10-3-16,-14 16-56,3-16 64,8 0-8,-9 0-7,1 2 15,-3 14-64,2-14 56,-2 4 32,0 6 48,0 0-16,0 4-120,-2-3 208,-9 3 32,6 1 8,-11 11 64,16-12-312,-12 14 288,-1 3 8,-2 3-16,3 1 24,12-21-304,-5 24 264,-7 0-16,11 0-56,-2 0-72,3-24-120,-1 25 104,1-1-24,2-3 0,2-1-40,-4-20-40,12 12 0,-1-8-40,1 0-24,1-3 8,-13-1 56,13 0-80,-2 0-48,1-4-152,-1-9-104,-11 13 384,13-4-720,-1-9-360,-2 9-57,2-12-279,-12 16 1416,4-4-1528,11-12-289,-11 4-815,17 12-4074,-21 0 6706</inkml:trace>
  <inkml:trace contextRef="#ctx0" brushRef="#br0" timeOffset="1746">1012 102 8401,'0'0'0,"0"0"0,0 2 2273,0 0-1081,0 2-176,0 2-208,0-6-808,0 5 745,0 7-105,0-7-104,0 13-112,0-18-424,0 14 408,0 2-112,0 3-48,0-1 16,0-18-264,0 19 216,0-1 16,0 1-88,0-2-72,0-17-72,0 16 32,0-1-80,0-4-104,0-1-216,0-10 368,2 5-824,1 6-448,-3-10-633,3 1-1167,-3-2 3072,2 0-6394,-2 0 6394</inkml:trace>
  <inkml:trace contextRef="#ctx0" brushRef="#br0" timeOffset="2240">1301 59 3784,'0'0'0,"0"0"0,-1-3 1537,-1 0-769,1 1 128,0-1-48,1 3-848,-2-3 816,1 1-31,0-1-65,0 3-48,1 0-672,-2-3 616,0 3-56,-1 0-32,-1 0-64,4 0-464,-4-2 464,0 2-16,-1 0 1,-1 0 23,6 0-472,-10 1 408,7 3 16,-2 0-80,-1 0-24,6-4-320,-4 11 360,0-7-56,0 0 8,2 6-40,2-10-272,-2 4 248,1 9-40,1-2 8,0 0-24,0-11-192,0 12 136,3-2-8,-1 1-39,2 0 7,-4-11-96,11 5 136,-8 7 32,9-8 32,-8 8 32,-4-12-232,10 5 248,-6 7 80,0-8 8,0 8 24,-4-12-360,4 5 360,-1 9-40,-3-10-32,0 9-80,0-13-208,0 12 168,-4 0-32,-8 2-56,1-3 0,11-11-80,-12 11 40,-1-7-32,1 6 8,0-7-40,0-1-72,12-2 96,-10 2-248,4-2-216,-4 0-256,7 0-344,3 0 1064,-4-4-1425,1-9-351,2 9-472,1 4 2248,-1-16-3289,1 5-3625,0 11 6914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41.708"/>
    </inkml:context>
    <inkml:brush xml:id="br0">
      <inkml:brushProperty name="width" value="0.04999" units="cm"/>
      <inkml:brushProperty name="height" value="0.04999" units="cm"/>
      <inkml:brushProperty name="color" value="#FA0684"/>
    </inkml:brush>
  </inkml:definitions>
  <inkml:trace contextRef="#ctx0" brushRef="#br0">190 43 5489,'0'0'0,"0"-4"1272,0 1-352,0-9-32,0 12-888,3-3 833,-3-1-57,0 0 8,0 0-8,0 4-776,0-3 704,-3 1-24,1-1-56,-2 3-55,4 0-569,-4 0 512,-2 0-56,-4 0-24,6 0-32,4 0-400,-4 1 368,-2 3-24,1 0-32,1 7 16,4-11-328,-5 4 240,1 7 0,0-1-16,0 3-40,4-13-184,-3 15 176,-1 2-32,1 3 1,-1-1-73,4-19-72,-1 18 128,0 0-72,0-2-16,-1-2 48,2-14-88,0 11 24,0-7 8,3 1-16,-1-1-16,-2-4 0,4 1-16,0-1 32,0-4-8,8-7-8,-12 11 0,4-12 16,8-3-16,-8-1 0,10-4 8,-14 20-8,4-20 16,9-1-16,-10 0 8,7 2-8,-10 19 0,3-17 0,1 4 16,0 2 0,0 7-32,-4 4 16,4-12 16,0 12-8,-2-3-16,1 3 64,-3 0-56,3 0 24,-1 2 24,1 3 40,0 10 16,-3-15-104,2 13 136,1 1 40,0 6 48,-3 0 16,0-20-240,0 24 304,0 1 16,0-1 24,-3 3-8,3-27-336,-5 26 328,-7 2 32,1 0-80,0 1 16,11-29-296,-11 28 264,-4 2-47,-1-1-25,-3-4-112,19-25-80,-20 24 40,2 0 0,-1-7 8,3-1-8,16-16-40,-16 12 40,2-8-40,3 1-56,6-3-40,5-2 96,-12 0-208,8 0-129,0-14-159,1 2-280,3 12 776,0-14-1040,0-3-256,4-5-201,8 0-191,-12 22 1688,11-26-2088,2 0-681,16 5-3120,-29 21 5889</inkml:trace>
  <inkml:trace contextRef="#ctx0" brushRef="#br0" timeOffset="1601">335 41 8217,'0'0'0,"0"0"0,0 0 3089,0 1-1497,0 3-263,3 7-113,-3-11-1216,0 12 1064,0 1-200,0 4-144,0-1-160,0-16-560,-2 17 425,0 2-105,-2 0-136,2-2-80,2-17-104,-2 15 72,0-2-88,1-8-80,1 0-216,0-5 312,0 4-592,3-2-297,-1-2-319,1 0-200,-3 0 1408,4-4-1737,7-11-639,-11-2-1321,2 4-1272,-2 13 4969,0 0 0</inkml:trace>
  <inkml:trace contextRef="#ctx0" brushRef="#br0" timeOffset="1602">440 109 7545,'0'0'0,"0"1"2105,0 4-409,0 7-288,0-12-1408,0 4 1232,0 9-135,0-7-113,0 8-64,0-14-920,0 12 816,0 2-120,0-1-55,0 3-121,0-16-520,0 14 416,0 0-8,0-1-128,0-2-24,0-11-256,0 10 168,0-6-80,0 2-48,3-2-32,-3-4-8,2 1 16,1-1 0,1-3-16,7-9 8,-11 12-8,2-12 24,10-2-24,-8-5-24,9-2-88,-13 21 112,4-21-288,11-2-144,-4 2-104,-1 1-160,-10 20 696,11-20-825,-1 1-31,-6 5-128,11-1-24,-15 15 1008,4-4-1016,8-11-185,-8 11-207,7 1-456,-11 3 1864,2-12-1985,12 12-1888,-12-3 657,-2 3 3216</inkml:trace>
  <inkml:trace contextRef="#ctx0" brushRef="#br0" timeOffset="1603">631 139 8913,'0'0'0,"0"0"0,-1 4 1793,0 8-449,-3-1-248,2 1-199,2-12-897,-2 10 840,0 2-144,0 1-104,-1 2-160,3-15-432,-4 13 256,1 2-56,1-3-112,-1 0-40,3-12-48,-3 11 24,2-1-56,0-6-112,1 1-256,0-5 400,0 6-776,0-2-544,0 0-745,0-7-1792,0 3 3857,0 0-5665,0 0 5665</inkml:trace>
  <inkml:trace contextRef="#ctx0" brushRef="#br0" timeOffset="1604">630 310 6785,'0'0'0,"0"-2"1928,0 2-1928,0-3 1129,0-7-273,3 6-192,-1-8-80,-2 12-584,3-4 440,1-10-56,0 2 8,6 0-24,-10 12-368,3-13 408,8 0-7,-9 2-1,9 7-40,-11 4-360,3-13 328,-1 10-64,2 3-80,0-2 40,-4 2-224,4 0 168,-1 0 40,0 1 0,-1 3-40,-2-4-168,0 11 192,0-6 0,0 9-56,0-2 24,0-12-160,0 12 160,0 3-24,0-3 8,0 0-24,0-12-120,0 11 72,0-6-16,0 8-56,0-9 24,0-4-24,0 5-24,3-1-32,0-2-16,-1-2-64,-2 0 136,3 0-224,1-3-64,0-1-168,0-9-112,-4 13 568,4-4-632,0-9-40,0 2 72,0 7 95,-4 4 505,4-16-408,0 12 144,-2-7 88,1 9 96,-3 2 80,3-4-40,-3 1 8,0 0 32,0 3 0,0 0 24,0 0 32,0 2 40,0-1 16,0-1-112,0 4 128,0 1 0,2 6-16,-2-7 0,0-4-112,3 15 112,0-10 49,-3 10 7,4-11-32,-4-4-136,4 10 128,0-7-72,0 1 0,0 0-24,-4-4-32,4 4 8,6-3 48,-7-1-48,1 0 24,-4 0-32,4-11 40,0 7-24,0-10 16,0 3 16,-4 11-48,10-10 24,-10-2 8,4 0-24,0 1-8,-4 11 0,3-4 24,1-8 0,-1 12 16,-1-3 48,-2 3-88,3 0 144,-3 0 48,3 0 88,-1 4 24,-2-4-304,0 14 320,3-4 32,1 6-24,-1 3-80,-3-19-248,4 23 320,8 3 64,-10 1 24,2 1 137,-4-28-545,4 27 536,0 1 40,-1 0 120,-3 0 32,0-28-728,0 28 696,-4 0-40,-1-2-152,-10-2-127,15-24-377,-11 24 256,-2-1-104,-2-3-40,-1-2-40,16-18-72,-19 15 80,-3-3-56,0-1-8,-2-9-32,24-2 16,-24 4-152,1-2-104,2-2-144,0 0-121,21 0 521,-21-11-600,1 7-192,1-16-184,0 1-304,19 19 1280,-17-19-1465,0-4-255,1-2-505,0-2-799,16 27 3024,-15-28-6714,15 28 6714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44.114"/>
    </inkml:context>
    <inkml:brush xml:id="br0">
      <inkml:brushProperty name="width" value="0.04999" units="cm"/>
      <inkml:brushProperty name="height" value="0.04999" units="cm"/>
      <inkml:brushProperty name="color" value="#FA0684"/>
    </inkml:brush>
  </inkml:definitions>
  <inkml:trace contextRef="#ctx0" brushRef="#br0">225 14 6257,'0'0'0,"0"0"0,-6 0 2080,-6 0-799,7 0-273,-8 0-112,13 0-896,-4 0 832,-7 0-80,7 0-48,-6 1-39,10-1-665,-4 2 664,-10 0 0,4 1-40,-1 1 8,11-4-632,-12 4 568,-1 6-24,0-4-16,1 10-39,12-16-489,-12 16 416,1 2-24,0 3-72,6 5-48,5-26-272,-13 26 280,9 4-40,0-1-24,0 1-48,4-30-168,-4 28 104,3 0-24,-1-5 24,2-6-64,0-17-40,0 13 24,3-9 0,0-1-32,1-3 32,-4 0-24,10-3 24,-6-9-24,11-2 16,-5-6 0,-10 20-16,11-26 104,2-3-64,1-4-40,-1-2 0,-13 35 0,13-35-64,0-1 48,1 3 40,-2 3-32,-12 30 8,12-26 0,-2 6-40,-6 7 24,7 9 32,-11 4-16,3-4 24,1 4 16,0 0-40,0 10 24,-4-10-24,10 15 56,-10 3 48,4 6-24,-1 3-32,-3-27-48,0 26 40,0 2 32,0 0-48,0-5 16,0-23-40,0 21 24,0-4-24,0-6 16,0-6-136,0-5 120,0 11-248,0-10-264,0 1-328,2-1-352,-2-1 1192,3 0-1609,0-3-319,1-1-561,-4-14-1223,0 18 3712,2-4-6282,-2 4 6282</inkml:trace>
  <inkml:trace contextRef="#ctx0" brushRef="#br0" timeOffset="1437">303 96 9362,'0'0'0,"-1"3"2432,1-3-2432,-2 12 1144,1-7-96,0 12-111,1-6-17,0-11-920,0 13 816,0 2-112,0 1-96,0 2-48,0-18-560,2 18 561,-2 2-25,0 0-88,3 0-16,-3-20-432,0 21 328,3-1-120,-3-2 32,2-3-104,-2-15-136,0 11 88,4-7 0,-1-2-32,1-1 8,-4-1-64,11 2 48,-9-2-16,2-4 8,7-8-16,-11 12-24,3-11 8,9-1 48,-8 0-56,9-1 0,-13 13 0,10-13 0,-6 9 16,10-11-8,-10 11 24,-4 4-32,12-4-16,-8-6 0,0 10 32,6 0 0,-10 0-16,0 0 24,4 0 16,0 1-16,0 2 0,-4-3-24,3 4 56,0 6 0,1-5 32,-2 7 16,-2-12-104,3 6 144,-3 7-32,3-9-24,-1 8 8,-2-12-96,3 4 96,-1 1 8,2-1 8,0-1-32,-4-3-80,4 1 40,7-1-32,-8 0 88,1-2-63,-4 2-33,12-4-17,-8 0 114,8-7-129,-8 7 8,-4 4 24,13-11 24,-9 7-64,10-9-97,-3 9-63,-11 4 200,11-13-424,-7 9-248,10-9-280,-10 9-272,-4 4 1224,14-15-1377,-10 2-199,9-1 104,-9 0-65,-4 14 1537,14-16-1576,-3 1-40,-7-1-129,11-1 161,-15 17 1584,4-17-1256,9 0 232,-10 2 255,9 3 89,-12 12 680,2-4-536,9 0 232,-11 0 264,4 1 216,-4 3-176,2 0 368,-2 0-16,0 4-72,0 7 24,0-11-304,0 4 184,0 9 72,0-7 113,-1 8 135,1-14-504,-1 5 760,-2 7 232,1-6 200,-2 7 73,4-13-1265,-4 4 1224,0 8-120,0-8-80,-2 7-15,6-11-1009,-5 5 904,-6 8 32,7-2-24,-1-1-72,5-10-840,-12 12 760,8 2-111,-8-1-121,8 2-80,4-15-448,-5 15 440,0 3-104,1-1-16,0 0-80,4-17-240,-3 16 168,2 0 32,-1-3-136,2-2 24,0-11-88,0 5 72,3-1-72,1 0 48,9-4-32,-13 0-16,4 0 8,9-10-56,-2-2-8,1-4 72,-12 16-16,13-19-56,1-3 72,-1 0 24,0 1-56,-13 21 16,13-18 32,-1 2 56,-1 2-72,-7 4 24,-4 10-40,13-4 40,-9 0-96,7 1 72,-8 3-16,-3 0 0,4 0 8,0 1 88,0 3-32,-1 8-8,-3-12-56,4 6 24,-1 7-8,0-2-8,-3-1 48,0-10-56,0 11 56,0-6-8,2 7 8,-2-8-32,0-4-24,3 4 24,0 0-24,-1 0 16,2-3-32,-4-1 16,3 2-24,0-2-40,1 0-80,-2 0-72,-2 0 216,4-3-352,7 3-152,-8-4-168,1 1-184,-4 3 856,4-2-944,6-1-97,-10 3-55,4 0 40,0 0 32,-4 0 1024,4-3-849,-1 3 177,-1-2 200,-2 2 472,3-3-272,0 0 160,-3 3 80,2-2 32,-2 2 0,0 0 56,0 0 72,0 0 72,0 0-584,-1 0 1056,0 1-336,-2 2 40,2-1 8,1-2-384,-2 4 393,1 0-17,0 7-64,0-10 40,1-1-352,-2 4 328,2 0-24,-1 2 24,1-2-56,0-4-272,0 2 208,0 1-64,0-2-24,0 1-64,0-2-56,0 0 24,0 0 0,4-3 0,0-8-48,-4 11 24,4-4 8,8-14 8,-10 2-32,9-3 56,-11 19-40,4-14-16,11-4 16,-11 1-32,9 1-16,-13 16 48,4-14-8,11-1 8,-12 4 40,9 7 0,-12 4-40,3-10 24,1 10 32,0-3 24,0 3 168,-4 0-248,3 0 392,-3 3 96,2 9 121,-2-7-81,0 8-24,0-13-504,0 15 456,-1-3-72,-3 6-40,0 5-32,4-23-312,-5 24 232,-6 6-56,7 4 32,-6 0-64,10-34-144,-11 37 200,0 3-80,-1 1-16,2 1-88,10-42-16,-11 39 16,6-4 8,-1-6-64,2-8 96,4-21-56,-1 16-40,1-10-96,3-1-64,1-1-264,-4-4 464,10 1-584,-6-1-216,10-14-232,-2-1-225,-12 15 1257,14-17-1600,2-3-424,1-3-641,-13-3-728,-4 26 3393,24-23-5713,-24 23 5713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00:11.486"/>
    </inkml:context>
    <inkml:brush xml:id="br0">
      <inkml:brushProperty name="width" value="0.05" units="cm"/>
      <inkml:brushProperty name="height" value="0.05" units="cm"/>
      <inkml:brushProperty name="color" value="#E71224"/>
    </inkml:brush>
  </inkml:definitions>
  <inkml:trace contextRef="#ctx0" brushRef="#br0">32 6 2640,'5'-3'1653,"3"1"2466,-3 11-4504,11 31 2294,4 11-1303,-9-9-219,-7-30-322,0 1 0,-1-1 0,-1 1 0,2 19 0,-4-32-39,-5-29-16,-15-14-196,16 33 495,0 1 0,0 0 0,-1 0 1,0 0-1,-8-9 0,11 68 1265,2 30-1608,0-80 12,0-3 922,0 11-628,0 9-528,0-11 498,0-22-510,-18-7-533,12 9 761,5 12 39,1-1 0,-1 1 0,0 0 0,0 0 0,0-1 1,0 1-1,-1 0 0,1 0 0,-1 0 0,1 1 0,-4-4 0,5 5-1,2 20-247,-3 39 6,0-21 265,-4-21-95,1-16-8,3-11 133,1 11 797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46.656"/>
    </inkml:context>
    <inkml:brush xml:id="br0">
      <inkml:brushProperty name="width" value="0.04999" units="cm"/>
      <inkml:brushProperty name="height" value="0.04999" units="cm"/>
      <inkml:brushProperty name="color" value="#FA0684"/>
    </inkml:brush>
  </inkml:definitions>
  <inkml:trace contextRef="#ctx0" brushRef="#br0">405 120 4833,'0'0'0,"0"-13"1040,0 13-1040,0-11 744,0-1 56,0 8-56,0-9-56,0 13-688,0-4 577,0-9-17,0 9-16,0-10-8,0 14-536,-1-2 600,0-10-32,-3 9 88,0-1 8,4 4-664,-4-4 673,0 0-33,0 2-64,-2 2 8,6 0-584,-5 0 512,0 0 96,0 0-32,-1 3 8,6-3-584,-10 14 537,6-2-17,-2 4-40,-6 4-32,12-20-448,-4 25 480,-9 5-96,8 6 48,-11 4-56,16-40-376,-13 45 328,-5 4 32,0 6-160,-1-1-40,19-54-160,-20 56 136,2-1-112,-1-6 112,0-4-39,19-45-97,-16 41 40,2-8-40,-1-5-177,1-4-255,14-24 432,-14 19-584,1-6-136,0-2-192,2-10 48,11-1 864,-11 0-920,7 0-73,-6-4 89,7-15 56,3 19 848,-2-16-720,0-2 200,2-1 112,0 1 152,0 18 256,0-20-136,3 1 95,1 4 154,0 1 103,-4 14-216,10-4 272,-7-9 120,8 9-32,-7-7-32,-4 11-328,16-3 320,-3-9-80,4 8-32,2-8-32,-19 12-176,20-12 128,2 1-120,1-4 0,1-4-24,-24 19 16,25-17-80,0-6-152,-2 4-328,-1-3-352,-22 22 912,22-20-1593,-4-1-1247,1 1-3610,-19 20 6450</inkml:trace>
  <inkml:trace contextRef="#ctx0" brushRef="#br0" timeOffset="1012">420 347 10058,'0'0'0,"0"0"0,-4 11 3528,-1 3-2159,-6 5-225,7 1-112,4-20-1032,-4 20 864,0 1-39,0-1-185,-1 0-160,5-20-480,-4 20 328,0-4-152,1-2-8,2-2-160,1-12-8,-1 4 64,1 2-48,0-2-40,0-3 88,0-1-64,2 0-32,2-3-80,0-1 24,7-10-128,-11 14 216,4-11-264,9-2 56,-9 0-56,11-2 96,-15 15 168,10-16-112,2 1 48,0-1 16,0 3-24,-12 13 72,12-12-40,1 0 16,-2 8 48,0-10-32,-11 14 8,10-4-40,-6-8 16,10 9-8,-10 0 56,-4 3-24,11-2 24,-7 2 0,8-3 24,-8 3-72,-4 0 24,11 0-16,-8 0 56,7 1-56,-7 1 56,-3-2-40,4 2 32,0 1 32,7-2-64,-9-1 24,-2 0-24,4 0 24,7 0-56,-9-10 88,9 7-56,-11 3 0,3-12 16,7-1 16,-7 1-16,8-3 48,-11 15-64,2-14 80,2 2-56,-1 8 56,-3-8 32,0 12-112,0-3 136,-4 1 208,-11 2 48,3 0 72,12 0-464,-14 3 448,-1 9-120,1 2-40,-1 2-40,15-16-248,-12 18 208,1 4 8,7 1-40,-6 0-32,10-23-144,-2 24 152,0 0-72,0 0 41,2-2-25,0-22-96,0 22 24,4-4 8,0-6-48,10-7-24,-14-5 40,10 4-24,2 0-32,2-2-17,-1-2 9,-13 0 64,14-11-136,2-1-120,0 0-80,2-1-192,-18 13 528,17-15-736,-1 3-160,0-2-104,-3 2-33,-13 12 1033,12-12-1136,-1 0-56,-7 1-320,10 1-337,-14 10 1849,4-11-2216,7-1-265,-8 1-2584,-3 11 5065</inkml:trace>
  <inkml:trace contextRef="#ctx0" brushRef="#br0" timeOffset="1013">854 350 3840,'0'0'0,"0"1"1753,-1 2-625,1-3-1128,-1 4 1128,1 0 0,0 0-119,0-2-89,0-2-920,0 2 736,0-1-152,0-1-112,2 0-48,-2 0-424,4-3 344,0-7-48,8 6-88,-9-11-71,-3 15-137,12-12 120,-9-1 0,7 1 80,-7 1 112,-3 11-312,2-4 312,1-9 40,-3 10 72,0 1 56,0 2-480,-1 0 608,-3 0 112,-8 4-16,1 6-47,11-10-657,-12 15 512,-1 4-24,0 3-56,1 2-64,12-24-368,-11 25 408,7 2-96,0-3-64,0 1-40,4-25-208,-1 25 80,1-3 0,3-2-64,7-5 8,-10-15-24,4 12 0,11-8-16,-5 7-72,2-11-16,-12 0 104,12 0-224,3 0-216,0-4-256,0-8-432,-15 12 1128,18-4-1385,-1-11-215,2 5-160,1-3-577,-20 13 2337,21-12-7329,-21 12 7329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50.234"/>
    </inkml:context>
    <inkml:brush xml:id="br0">
      <inkml:brushProperty name="width" value="0.04999" units="cm"/>
      <inkml:brushProperty name="height" value="0.04999" units="cm"/>
      <inkml:brushProperty name="color" value="#FA0684"/>
    </inkml:brush>
  </inkml:definitions>
  <inkml:trace contextRef="#ctx0" brushRef="#br0">118 252 12234,'0'0'0,"0"0"0,-13 0 2337,-1 0-1297,-2 3-144,2 8-168,14-11-728,-12 12 584,7 1-96,-8 4-152,7-1-87,6-16-249,-12 19 160,10-1-112,-2 1-8,0-2-8,4-17-32,-1 18-48,-1-4 24,2-2-144,0-7-241,0-5 409,3 11-608,7-10-328,-6-1-232,10 0-144,-14 0 1312,12-10-1585,-2 6-255,4-12-393,-4 1-63,-10 15 2296,17-4-3985,-17 4 3985</inkml:trace>
  <inkml:trace contextRef="#ctx0" brushRef="#br0" timeOffset="1">169 344 3688,'0'0'0,"0"1"1673,3 2-721,-1 2 104,-2-5-1056,4 14 1048,0-9-103,0 11-97,7-5-104,-11-11-744,2 5 688,2 7-184,8-8-120,-8 0-64,-4-4-320,12 4 272,-8-3 8,10-1 32,-4-4-40,-10 4-272,11-13 241,-1 1-1,1-3-32,-7 1 16,-4 14-224,15-15 232,-13 0 16,2 4 64,-1 7 112,-3 4-424,0-12 552,0 12 16,-4 0-32,-8 0-112,12 0-424,-5 0 312,-13 1-79,4 3-105,1 11-64,13-15-64,-14 10 40,4 3-16,4-2-64,-4-6 32,10-5 8,-3 11-224,0-7-289,2 0-319,1-1-424,0-3 1256,0 4-1616,3-3-369,-1-1-807,2 0-3250,-4 0 6042,0 0 0</inkml:trace>
  <inkml:trace contextRef="#ctx0" brushRef="#br0" timeOffset="2">419 332 11042,'0'0'0,"0"11"2312,0-11-2312,-3 14 1177,0 5-161,1 0-88,0 2-112,2-21-816,-1 20 704,1-2-152,0 0-215,0-4-97,0-14-240,3 6 112,7 4-72,-6-10 8,8 0-72,-12 0 24,11-10 0,-1-2-24,2-3 0,0-4 24,-12 19 0,14-22-48,-1-3-8,2-1 72,-3 1-56,-12 25 40,11-24 24,-7 3 32,10 4-56,-14 3 8,0 14-8,2-4 48,-2-6 16,0 10-16,0 0 24,0 0-72,-4 1 40,-6 2-32,-2 7-8,-1-4-48,13-6 48,-15 14-184,0 0-80,2-2-201,1 1-223,12-13 688,-5 13-984,-7-1-304,8-7-393,0 7-535,4-12 2216,-12 0-3145,12 3-2368,0-3 5513</inkml:trace>
  <inkml:trace contextRef="#ctx0" brushRef="#br0" timeOffset="3">751 0 11818,'0'0'0,"-2"4"1440,1 11-439,-3 1-121,4-16-880,-4 18 776,-1 0-104,-7 3-96,6 4-32,6-25-544,-15 31 480,3 2-48,-3 1-95,0 2-65,15-36-272,-16 37 192,2-1-32,-1-1 0,2-6-72,13-29-88,-11 27 128,7-9-104,-1-3-40,1-11 8,4-4 8,-1 4-152,-1-3 32,2-1-40,0-3 24,0 3 136,0-4-176,3-10 40,1 3-8,7-2 48,-11 13 96,2-12-16,10-1-16,-8-1 32,10 1-24,-14 13 24,3-12-16,12 0 56,-11-1-16,11 1 8,-15 12-32,4-12 24,10 0-8,-3 1-8,0-1-8,-11 12 0,4-10 16,11-1-8,-4 1 32,0 6 24,-11 4-64,4-12 80,12 9 32,-12-1-40,10 0 8,-14 4-80,3-3 56,1 1-32,0 2 40,-1 0 0,-3 0-64,2 0 48,-2 2-48,0 2-96,0 0-144,0-4 240,0 6-440,0-1-281,0 0-287,-1 1-248,1-6 1256,-3 5-1648,1 6-617,-9-10-784,10 3-2728,1-4 5777</inkml:trace>
  <inkml:trace contextRef="#ctx0" brushRef="#br0" timeOffset="4">686 344 10178,'0'0'0,"-2"3"1736,0 7-480,-1-6-111,3-4-1145,-1 12 1056,1-8-136,0 8-104,0-8-128,0-4-688,0 14 568,4-4-39,6-4-161,-7 7-80,-3-13-288,4 4 208,9 1-168,-10 0 8,9-1-24,-12-4-24,2 4-64,10-1-136,-8-2-216,8-1-321,-12 0 737,4 0-1088,10 0-352,-4 0-913,11 4-4784,-21-4 7137</inkml:trace>
  <inkml:trace contextRef="#ctx0" brushRef="#br0" timeOffset="5">918 292 9818,'0'0'0,"0"0"0,-3 3 3408,-1 9-2151,0 3-425,-1 1-104,5-16-728,-4 23 616,-6 1-136,6 2-144,-2-4-120,6-22-216,-5 24 88,1-3-24,1-3-160,2-2-312,1-16 408,-1 10-832,1-6-544,0 0-793,0-4-1199,0 0 3368,0-3-6194,0 3 6194</inkml:trace>
  <inkml:trace contextRef="#ctx0" brushRef="#br0" timeOffset="6">986 376 3856,'0'0'0,"0"5"2289,0-5-2289,0 11 1528,4-7-32,0 8 241,0-12-305,-4 0-1432,2 1 1088,-2 2-167,3 0-153,-3-1-152,0-2-616,3 3 536,-1 0-120,-2-1-136,3 0-8,-3-2-272,0 1 144,3 0 8,-1-1-16,1 0-80,-3 0-56,3-2 32,1-1 16,6 0 0,-7-7-8,-3 10-40,13-3 104,-9-13-72,13 3-16,-5-2 40,-12 15-56,14-17 16,-1-2 8,2-3 48,-2-1-72,-13 23 0,12-23 24,-8 2-16,6 3 16,-10 2 40,0 16-64,0-14 24,0 4 72,0 7 56,-1-1 9,1 4-161,-4-3 264,-9 3-8,1 2-72,-1 8 64,13-10-248,-14 15 216,0 4-40,-1 5-32,2 2-40,13-26-104,-12 28 128,7 0 8,-7 1 48,10 3-32,2-32-152,-4 29 104,3 2 8,1-5-32,0-3-16,0-23-64,3 21 64,1-6-88,9-10-8,-2 6-56,-11-11 88,11 0-144,1 0 32,2 0-208,0-12-136,-14 12 456,16-11-760,-1-3-449,1 0-287,-2 0-312,-14 14 1808,14-18-2177,-1 2-679,4 2-2986,-17 14 5842</inkml:trace>
  <inkml:trace contextRef="#ctx0" brushRef="#br0" timeOffset="7">1386 194 3480,'0'0'0,"-2"-3"2761,2 3-2761,-1-2 1216,0-1-136,1 0-63,-2 1-113,2 2-904,-1-3 856,0 0-80,-1 3-88,0 0-8,2 0-680,-4 0 601,0 0 15,0 0-8,0 0 0,4 0-608,-6 3 536,2 1-8,0 8-40,1-1-8,3-11-480,-2 12 528,1 4-23,0 1-1,1 1-80,0-18-424,0 19 400,0 4 0,0-1-40,2-1 64,-2-21-424,3 23 392,-1 0-64,2-3-64,0-1-24,-4-19-240,3 20 208,0-2 48,-3-2 1,0-2-25,0-14-232,-2 13 232,-3 2-160,-5-3 8,4 0-40,6-12-40,-16 12 16,3-7 64,-3 9-40,0-10-24,16-4-16,-19 4-80,2 0-128,0-2-256,1-2-233,16 0 697,-16 0-1120,1-10-192,0-1-385,-1-2-503,16 13 2200,-18-18-2601,-4-7-1143,4 1-2778,18 24 6522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51.079"/>
    </inkml:context>
    <inkml:brush xml:id="br0">
      <inkml:brushProperty name="width" value="0.04999" units="cm"/>
      <inkml:brushProperty name="height" value="0.04999" units="cm"/>
      <inkml:brushProperty name="color" value="#FA0684"/>
    </inkml:brush>
  </inkml:definitions>
  <inkml:trace contextRef="#ctx0" brushRef="#br0">43 136 8329,'0'0'0,"-4"0"1825,4 0-1825,-4 1 1192,-6 2-96,8-1-184,-2 2-87,4-4-825,-4 4 712,0 0-32,3 8-24,-2 0 0,3-12-656,-2 15 584,0 0 0,1 1-128,0 2-79,1-18-377,0 20 392,0 1-40,0 1-16,2-7 8,-2-15-344,3 14 312,0-9-64,1-1-48,0-3-16,-4-1-184,12 0 64,-10-2 24,10-14 32,-8 3-72,-4 13-48,15-19 64,-5-4-128,1 2 80,1-3-16,-12 24 0,12-24-144,0 2-40,1-1-184,-1 2-256,-12 21 624,12-19-720,0 1-185,0 3-223,-1-1-16,-11 16 1144,10-13-1232,-6 1-161,8 0-127,-9 8-384,-3 4 1904,4-16-2137,0 13-2936,-4 3 5073</inkml:trace>
  <inkml:trace contextRef="#ctx0" brushRef="#br0" timeOffset="453">189 327 11490,'0'0'0,"-2"0"1696,2 0-1696,-2-4 1041,1-6-289,1-2-248,0 9-112,0 3-392,4-13 304,7 1-64,-9-3-120,9-1 0,-11 16-120,4-18 80,9 0-48,-9 2 40,8 3-32,-12 13-40,4-4 48,8-8-24,-8 12-16,7 0 112,-11 0-120,2 1 168,9 3 32,-8 11 104,-1-2-64,-2-13-240,4 15 240,-1 1-16,-1 1-64,1 2-63,-3-19-97,0 18 72,0-2-48,3-4 24,-3-6-24,0-6-24,0 3-16,2 1-104,1-1-321,0-3-271,-3 0 712,2 0-1176,1-4-472,1-8-961,0 8-4544,-4 4 7153,0 0 0</inkml:trace>
  <inkml:trace contextRef="#ctx0" brushRef="#br0" timeOffset="869">519 0 10674,'0'0'0,"-2"18"3104,1 2-2031,-3 5-209,4-25-864,-3 28 704,-1-2-88,0 3-152,-1 5-160,5-34-304,-12 34 224,8 2-80,-8 0-56,7-3-16,5-33-72,-13 32-24,9-4-168,-8-2-216,6-4-240,6-22 648,-12 17-976,8-5-72,-8-8-65,8 0 25,4-4 1088,-4 0-776,0-4 208,1-9 208,-1 2 272,4 11 88,-2-13 56,1-1 216,0 1 208,1 1 176,0 12-656,0-13 800,2 1 73,2 1 31,8-1-56,-12 12-848,4-4 736,9-9-168,-9 9-72,14 0-176,-18 4-320,12-4 232,0-8-80,1 12-128,0-12 16,-13 12-40,15-2 8,-1-9-104,2 7-248,-1-9-384,-15 13 728,16-11-1304,-2-1-648,-3-5-1489,1 2-3225,-12 15 6666,0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52.571"/>
    </inkml:context>
    <inkml:brush xml:id="br0">
      <inkml:brushProperty name="width" value="0.04999" units="cm"/>
      <inkml:brushProperty name="height" value="0.04999" units="cm"/>
      <inkml:brushProperty name="color" value="#FA0684"/>
    </inkml:brush>
  </inkml:definitions>
  <inkml:trace contextRef="#ctx0" brushRef="#br0">53 269 12618,'0'0'0,"-4"20"2025,4-20-2025,-5 24 1016,-7 7-192,9 1-176,-1 0-112,4-32-536,-5 35 312,0-5-176,-1 2-128,2-5-56,4-27 48,-4 22-104,3-4-272,1-5-448,0-9-520,0-4 1344,0 3-2145,0-3-1207,0-3-2994,0 3 6346</inkml:trace>
  <inkml:trace contextRef="#ctx0" brushRef="#br0" timeOffset="1">230 0 10530,'0'0'0,"0"0"0,0 3 2432,0 10-1143,-3 5-177,-1 2-48,4-20-1064,-2 25 968,-2 5-104,0 8-103,1 4-137,3-42-624,-4 49 520,0 4-64,1 6-136,-1-1-104,4-58-216,-4 59 128,2-4-88,-1-3-8,2-4-176,1-48 144,0 39-528,0-6-536,2-7-809,9-6-735,-11-20 2608,12 20-6946,-8-14 1121,-4-6 5825</inkml:trace>
  <inkml:trace contextRef="#ctx0" brushRef="#br0" timeOffset="2167">817 255 4849,'0'0'0,"0"0"0,0 0 2472,-1 2-1360,-3 0-175,0 2-161,4-4-776,-4 11 672,-2-7-72,1 8-104,0-7-48,5-5-448,-6 15 432,-4-10-80,7 10-80,-2-5 16,5-10-288,-11 4 248,9 10-15,-4-9 15,1 7-8,5-12-240,-5 4 208,-1 7-56,1-9 40,1 2-56,4-4-136,-4 4 168,3 0 16,-1-2-80,1-1 8,1-1-112,-1 1 48,1-1 8,0 0 24,0 0-16,0 0-64,0 0 104,0 0-40,2 0-16,1 0-40,-3 0-8,4 0 16,0 0 40,8 0-88,-9 2 64,-3-2-32,10 4 56,-7 1-24,9 0 40,-9 7 16,-3-12-88,10 4 56,-7 1 120,1 6 64,6-7 56,-10-4-296,3 5 424,0 6 48,-1-6 49,1 9-17,-3-14-504,0 10 544,0 3-184,0 2 96,-1 2-80,1-17-376,-4 18 296,-2-1 80,-7 0-152,8 0 8,5-17-232,-16 18 200,3-1-96,-1-4-48,1 1 40,13-14-96,-13 10 0,1-6 64,0 1-8,0-1-168,12-4 112,-5 3-144,-9-2-320,9-1-216,-7-2-368,12 2 1048,-4-4-1488,-1-12-241,1 0-351,0-5-425,4 21 2505,-2-27-2776,2-5-1377,0-1 224,0 33 3929</inkml:trace>
  <inkml:trace contextRef="#ctx0" brushRef="#br0" timeOffset="2565">679 338 5217,'0'0'0,"14"-15"2112,0-3-464,3-4 73,-17 22-1721,16-16 1560,-3 3-248,1 9-175,0-9-113,-14 13-1024,13-3 872,2 1-136,1-1-48,0 0-72,-16 3-616,17-2 497,2-2-153,-1-7-168,1 8-64,-19 3-112,19-4 72,-1-9 0,1 9-24,-1-9-184,-18 13 136,18-3-344,-2-10-232,0 10-337,-2-7-335,-14 10 1248,13-3-1584,2-1-825,12 5-4544,-27-1 6953</inkml:trace>
  <inkml:trace contextRef="#ctx0" brushRef="#br0" timeOffset="2826">1227 388 10426,'0'0'0,"0"0"0,-1-2 2248,0-1-1040,-1 0-167,2 3-161,0 0-880,0 0 808,0 4-72,3 10-64,0-2-96,-3 2-95,0 5-89,0-1 24,0 5-80,0-23-336,-2 25 304,-2 3-56,-1-1-120,-7-1 56,12-26-184,-4 25 136,-8-1-80,7-4 48,-7-4-80,12-16-24,-4 15-144,-8-10-280,8 6-408,-1-9-521,5-2 1353,-11 2-1696,8-2-376,-1-3-385,1-14-391,3 17 2848,0-13-5682,0 13 5682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7:59.258"/>
    </inkml:context>
    <inkml:brush xml:id="br0">
      <inkml:brushProperty name="width" value="0.04999" units="cm"/>
      <inkml:brushProperty name="height" value="0.04999" units="cm"/>
      <inkml:brushProperty name="color" value="#FA0684"/>
    </inkml:brush>
  </inkml:definitions>
  <inkml:trace contextRef="#ctx0" brushRef="#br0">41 92 5521,'0'0'0,"-3"-2"1872,-1-1-736,-7 0-135,11 3-1001,-1-2 896,-3 2-80,1 0-96,-1 0-136,4 0-584,-2 0 568,-1 1-80,2 0 25,-1 2-33,2-3-480,-1 3 424,0-1-80,1 1-48,0-2 56,0-1-352,0 2 376,0-2-16,2 0 40,1 0-80,-3 0-320,3 0 240,1 0 48,8 0-40,-10-3-32,-2 3-216,14 0 208,-10-3-103,12 3 39,-6 0 8,-10 0-152,11 0 96,-7 2 24,8 0-56,-10 2 32,-2-4-96,4 11 176,0-7 48,-1 9 96,-3-2-40,0-11-280,0 13 256,-1 2-80,-3-1-72,-2 1-16,6-15-88,-13 16 120,2-4-56,1-1 0,5-7-40,5-4-24,-15 5 80,11-1-112,-7 0 32,7-4-72,4 0 72,-4 0-192,0 0-184,0 0-128,3-4-192,1 4 696,-1-4-921,1 0-103,0-7-232,0 9-232,0 2 1488,2-4-1969,1-11-711,1 11-3418,-4 4 6098</inkml:trace>
  <inkml:trace contextRef="#ctx0" brushRef="#br0" timeOffset="751">175 243 10626,'0'0'0,"-4"0"1848,4 0-1848,-4-4 1112,-2 1-151,2 0-201,3 3-88,1 0-672,-1 0 520,-1 0-112,2 0 8,0 0-136,0 0-280,0-2 320,0-9-32,4 7-24,0-12 33,-4 16-297,4-13 224,7-3-72,-8-3 0,7-1-64,-10 20-88,4-21 96,8 0 40,-9 1-48,9 1 24,-12 19-112,3-16 176,1 2-56,6 10 16,-10-10 32,0 14-168,4-2 104,0 2-16,-1 0 88,-1 0-88,-2 0-88,3 2 128,0 4 56,-3 7-88,0-2 40,0-11-136,2 13 136,-2 2-104,0-2-32,0 1-16,0-14 16,0 15 0,0 0 64,0-1 40,0-2 0,0-12-104,0 6 120,0 7-56,0-9 16,0 6-56,0-10-24,0 4 40,3-1 0,0 0-88,1-3 96,-4 0-48,4 0-24,6-3-16,-7-1 96,1-8-72,-4 12 16,13-3-24,-9-7 48,8 6-8,-1-9 16,-11 13-32,10-3-8,1-8-16,0 11-48,-1 0 72,-10 0 0,4-2 40,11 2-24,-11 1 24,8 10-56,-12-11 16,4 10-24,7 1 64,-8 2-56,1 0 16,-4-13 0,11 14 24,-11-2-48,4-2 88,0 1-112,-4-11 48,4 4 0,0 7 8,7-10 8,-9 0 24,-2-1-40,11 0-64,-8 0-40,9 0-184,-8 0-104,-4 0 392,13 0-544,-9 2-224,10 0-104,-3 3-153,-11-5 1025,11 15-1296,-1-4-440,2 1-977,-1 1-4624,-11-13 7337</inkml:trace>
  <inkml:trace contextRef="#ctx0" brushRef="#br0" timeOffset="1115">838 236 14451,'0'0'0,"0"0"0,-3 0 992,0 0-200,2-3-168,1 3-168,0 0-456,0 0 376,4 0-24,11 0-40,-11-2-144,-4 2-168,17-3 176,-5 0-55,2-1-49,1-6 40,-15 10-112,16-4 48,-1-12-32,0 12-56,0-14-128,-15 18 168,15-4-377,-2-13-183,0 7-168,1-1-184,-14 11 912,12-12-1056,-8 0-225,10 1-655,-14 1-672,0 10 2608,4-4-5762,-4 4 5762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48:02.075"/>
    </inkml:context>
    <inkml:brush xml:id="br0">
      <inkml:brushProperty name="width" value="0.04999" units="cm"/>
      <inkml:brushProperty name="height" value="0.04999" units="cm"/>
      <inkml:brushProperty name="color" value="#FA0684"/>
    </inkml:brush>
  </inkml:definitions>
  <inkml:trace contextRef="#ctx0" brushRef="#br0">62 230 7305,'0'0'0,"-4"4"1976,-8 11-687,6-2-185,-6 1-160,12-14-944,-4 15 768,0 1 1,-1 0-65,1 2-152,4-18-552,-4 19 592,2 0-176,0 3-16,2-22-400,-1 22 328,0 1-112,1 0-32,0 0-160,0-2 32,0-21-56,0 17 16,2-1-56,1-4-88,8-8-208,-11-4 336,2 5-616,10-2-248,-8-2-184,9-1-185,-13 0 1233,4 0-1448,12 0-344,-5-12-65,-7 0-215,-4 12 2072,19-4-3585,-19 4 3585</inkml:trace>
  <inkml:trace contextRef="#ctx0" brushRef="#br0" timeOffset="1">163 488 5873,'0'0'0,"0"0"0,2 0 1352,2 0-152,8 0-119,-8 4-185,7 9-96,-11-13-800,4 11 752,8 2 16,-8 0-112,8-1-96,-12-12-560,4 13 529,6-7 15,-7-2-112,8 0-56,-11-4-376,4 0 248,6-3-88,-7-10-48,8-3 0,-11 16-112,2-19 80,2-1-104,0-2 128,-1 3-32,-3 19-72,0-17 88,0 3 80,-6 10 136,-7 0 152,13 4-456,-14-2 536,-2 2-7,-3 12-193,-1 2-128,20-14-208,-18 20 128,0-1 16,4-3-96,2-2-16,12-14-32,-4 11-56,0-7-224,0 1-280,2-2-377,2-3 937,0 0-1304,3 0-488,1-4-425,-4-19-1320,0 23 3537,12-10-5761,-12 10 5761</inkml:trace>
  <inkml:trace contextRef="#ctx0" brushRef="#br0" timeOffset="2">424 372 13530,'0'0'0,"-12"11"1545,2 2-753,10-13-792,-14 20 752,4 0-48,5-2-184,-7 4 48,12-22-568,-4 20 521,-7 1-105,8 0 8,-1 0-88,4-21-336,-4 19 120,3-6-32,1-1-136,0-8-56,0-4 104,3 4-48,7-3-64,-7-1 72,10-11-32,-13 11 72,11-16-72,-1-6-40,4-3-112,-2-5 48,-12 30 176,14-34-232,1-2 72,0-3 32,0-4 15,-15 43 113,16-42-24,-2 0 48,-1 3 17,-2-1 39,-11 40-80,4-36 88,6 1 0,-10 5 112,3 6 24,-3 24-224,0-23 336,0 6 0,0 5 16,0 1-24,0 11-328,-1-2 168,-1-1 128,0 3-80,-1 0 16,3 0-232,-4 0 320,-1 5-176,-1 10 24,-4-2-64,10-13-104,-3 18 120,-2 2-40,-1 2-16,2 5-24,4-27-40,-4 29 72,0 4 112,3 2-88,0 3 48,1-38-144,0 40 96,0 4-120,0-2 88,2-2-72,-2-40 8,4 37 48,8-6-15,-9-6-114,10-4-31,-13-21 112,11 15-352,1-10-296,-1 1-312,2-4-488,-13-2 1448,12 0-1849,1-2-263,-1-10-665,20 13-4040,-32-1 6817,0 0 0</inkml:trace>
  <inkml:trace contextRef="#ctx0" brushRef="#br0" timeOffset="3">722 340 8945,'0'0'0,"-1"3"1657,-3 7-353,0-4-144,4-6-1160,-6 14 1049,2-2-65,0 2-160,-1 0-80,5-14-744,-5 16 760,-1 1-64,1 1-23,0-1-57,5-17-616,-4 17 496,0-1-72,1 0-200,2-3-56,1-13-168,-2 6 80,2 4-120,0-8 64,0-2-40,0 0 16,4 0-64,8-11-32,-9 7 8,9-12 24,-12 16 64,4-12-64,11-4 8,-11-1 0,10 0-24,-14 17 80,11-18-24,-7 2-16,8 1 8,-8 1 64,-4 14-32,10-13-64,-7 2 96,0 7-24,-1-6-32,-2 10 24,3 0 48,0 0-8,-3-3 88,0 3-16,0 0-112,0 0 168,0 0 8,0 4-64,0 7 72,0-11-184,0 10 0,0 2 128,2 6 8,1 1-32,-3-19-104,3 22 184,-3-1-144,2-2 40,1-3-56,-3-16-24,3 11 40,1-5 72,0 4-136,8-8 0,-12-2 24,2 0 0,10 0-144,-8-4-48,9-10-48,-13 14 240,4-4-368,10-13-64,-12 4-112,10-2-8,-12 15 552,4-14-616,7-1 87,-8 2 129,1 0 32,-4 13 368,4-11-256,0 7 40,-2 0 152,1-7 32,-3 11 32,0 0-24,0-2 64,0-1-64,0 3 48,0 0-24,0 0 64,0 1-64,0 2 48,0 1-56,0-4 8,0 4 16,0 0 24,0 0-56,0 1 40,0-5-24,2 6 40,1-2-64,1-3 8,7 0 8,-11-1 8,2 0-80,2-2 56,10-2-32,-10-12-16,-4 16 72,14-11-32,-10-1 16,12-3 8,-12 1 16,-4 14-8,16-16 48,-5 1-120,-1 1 56,2 2 16,-12 12 0,11-4-16,0-10 64,-7 10 40,8 0 72,-12 4-160,2 0 192,1 0 192,-1 2 48,1 3 40,-3-5-472,0 16 625,0 1-145,-1 5-56,-3 4-80,4-26-344,-12 31 200,0 6-32,0 4-32,-1 6-8,13-47-128,-14 50 96,0 2-8,-1 4-48,2-3-40,13-53 0,-12 50-16,1-9-152,7-6-280,0-9-400,4-26 848,-4 23-1289,3-6-311,1-5-360,0-9-841,0-3 2801,4 1-7009,-4-1 7009</inkml:trace>
  <inkml:trace contextRef="#ctx0" brushRef="#br0" timeOffset="375">1389 13 16923,'0'0'0,"-2"19"2785,1 2-1721,-2 6-312,3-27-752,-1 32 504,-2-8-40,-1 3-184,0 3-16,4-30-264,-10 30 192,6 3-96,-7-1-48,7 2-56,4-34 8,-5 31-32,0 1-192,1-1-264,-2 1-352,6-32 840,-4 29-1440,2 0-489,0-1-415,1-4-457,1-24 2801,-3 20-3560,3 1-2714,0-21 6274</inkml:trace>
  <inkml:trace contextRef="#ctx0" brushRef="#br0" timeOffset="713">1386 747 13074,'0'0'0,"0"0"2561,0 0-2561,0-3 1816,0 0-359,0 3-449,3 2-160,-3-2-848,2 12 576,-2-2-200,3 1-48,-3 2-136,0-13-192,0 12 72,0-1 32,0-6-64,0 8-104,0-13 64,0 6-40,0 6-320,3-8-376,-1 0-576,-2-4 1312,3 4-2089,0-3-879,10 3-5338,-13-4 8306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00:32.561"/>
    </inkml:context>
    <inkml:brush xml:id="br0">
      <inkml:brushProperty name="width" value="0.05" units="cm"/>
      <inkml:brushProperty name="height" value="0.05" units="cm"/>
      <inkml:brushProperty name="color" value="#E71224"/>
    </inkml:brush>
  </inkml:definitions>
  <inkml:trace contextRef="#ctx0" brushRef="#br0">202 674 1660,'0'0'67,"0"-8"3145,0-22-2014,-2 19-1131,0 1-1,0 0 1,-5-15-1,-1-1 629,-8-43-416,-22-21 1829,-3-59-1706,38 137-155,-1 1 0,-1-1 0,-8-14 0,-4-10-225,15 31-553,0 0 985,0-1-1,0 0 0,0 0 1,0 0-1,1 0 1,0 0-1,0-7 0,-14-23-240,9 16 95,-2-14 3337,13 61-2613,0-18-980,0 1-1,-1 0 0,-1 0 1,0 1-1,0-1 1,1 13-1,3 6 44,17 101 262,-6-69-269,2 3-28,-19-60-52,1 2-1,-1-1 0,1 0 1,-2 0-1,2 10 0,8 22-86,-9-34 82,0 1-1,0 0 1,0-1 0,1 1 0,-1-1-1,5 7 1,5 12 80,-5-7-132,-5-13-96,0 0-1,0 0 1,0 0 0,0 0-1,0 0 1,0 0 0,-1 0-1,1 0 1,-1 0 0,1 1-1,-1-1 1,0 3 0,-1-4-197,0-1 1,1 0-1,-1 0 0,0 0 1,1 0-1,-1 0 1,0 0-1,0-1 0,1 1 1,-1 0-1,0 0 1,1 0-1,-1-1 0,0 1 1,1 0-1,-1 0 1,1-1-1,-1 1 1,0-1-1,1 1 0,-1-1 1,1 1-1,-1-1 1,-4-4-2692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00:52.107"/>
    </inkml:context>
    <inkml:brush xml:id="br0">
      <inkml:brushProperty name="width" value="0.05" units="cm"/>
      <inkml:brushProperty name="height" value="0.05" units="cm"/>
      <inkml:brushProperty name="color" value="#E71224"/>
    </inkml:brush>
  </inkml:definitions>
  <inkml:trace contextRef="#ctx0" brushRef="#br0">6 2190 7277,'-5'-3'7769,"5"3"-7604,6-9 2845,14-6-1367,25-8-1005,0 3-1,2 1 0,48-12 0,349-123 1536,26-8-538,-123 39-1389,77-23-64,570-89 21,-653 150-37,-63 13 269,362-109-648,-219 64 316,-202 63-77,109-29 307,118-32-686,-154 48 587,-59 16 157,212-80-1174,-394 115 732,56-11-1,-84 21 117,0 0 0,34-16-1,18-5-311,-61 23 273,0-1 0,0 0 0,0-1 0,-1-1 0,24-15-1,-11 8-465,-16 7 406,0 2 1,1-1-1,-1 1 0,1 1 1,0 0-1,0 0 0,0 1 1,13-2-1,10-3 15,-33 8-58,-1 0-1,0 0 1,1-1 0,-1 1 0,0 0-1,1 0 1,-1 0 0,0 0 0,0 0-1,1-1 1,-1 1 0,0 0 0,1 0 0,-1 0-1,0-1 1,0 1 0,1 0 0,-1 0-1,0-1 1,0 1 0,0 0 0,1-1-1,-1 1 1,0 0 0,0-1 0,0 1 0,0 0-1,0-1 1,0 1 0,0 0 0,0-1-1,0 1 1,0-1 0,0 1 80,0-1 0,0 1 0,0 0 0,0-1 0,1 1 0,-1 0 0,0-1 0,0 1 1,0 0-1,0-1 0,0 1 0,1 0 0,-1-1 0,0 1 0,0 0 0,0-1 0,1 1 0,-1 0 0,0 0 0,1-1 0,-1 1 0,0 0 0,0 0 0,1 0 1,-1-1-1,0 1 0,1 0 0,-1 0 0,0 0 0,1 0 0,-1 0 0,0 0 0,1 0 0,-1 0 0,1 0 0,-1 0 0,0 0 0,1 0 0,-1 0 1,0 0-1,1 0 0,-1 0 0,0 0 0,1 0 0,0 1 0,5-5 27,0 0 1,1 0 0,-1-1-1,0 0 1,6-7-1,-7 8-75,1 1-1,-1 0 0,0 0 0,1 0 1,0 1-1,-1 0 0,1 0 1,9-2-1,-15 4-58,-16 19-15209,12-12 12279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00:52.908"/>
    </inkml:context>
    <inkml:brush xml:id="br0">
      <inkml:brushProperty name="width" value="0.05" units="cm"/>
      <inkml:brushProperty name="height" value="0.05" units="cm"/>
      <inkml:brushProperty name="color" value="#E71224"/>
    </inkml:brush>
  </inkml:definitions>
  <inkml:trace contextRef="#ctx0" brushRef="#br0">259 833 8897,'0'0'2625,"0"-12"4348,-1-3-5532,-64-174 2038,28 88-3044,-30-136 1,45 156-322,-1-4-74,0 46-6,20 31 5,-1-1 0,1 1 0,0-1 0,1 1 0,0-1 0,-1-13 0,3 21-2,0 42-18013,0-32 15740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00:54.253"/>
    </inkml:context>
    <inkml:brush xml:id="br0">
      <inkml:brushProperty name="width" value="0.05" units="cm"/>
      <inkml:brushProperty name="height" value="0.05" units="cm"/>
      <inkml:brushProperty name="color" value="#E71224"/>
    </inkml:brush>
  </inkml:definitions>
  <inkml:trace contextRef="#ctx0" brushRef="#br0">1869 20 6105,'8'-10'11467,"-26"3"-4516,6 5-8965,-32 3 2633,0 3 1,-1 1 0,1 3-1,1 1 1,-48 17-1,-9 5-179,-117 20 0,73-19-191,1 0-94,88-21-52,-65 23 0,-19 5-227,79-25 408,-82 31 1,52-17-637,-84 16 826,137-38-899,25-5 449,1 1 0,0 0 0,-12 4 1,14-3-107,1-1 0,0 0 1,-1-1-1,-14 1 1,23-2-27,0 1 153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6:00:56.506"/>
    </inkml:context>
    <inkml:brush xml:id="br0">
      <inkml:brushProperty name="width" value="0.05" units="cm"/>
      <inkml:brushProperty name="height" value="0.05" units="cm"/>
      <inkml:brushProperty name="color" value="#E71224"/>
    </inkml:brush>
  </inkml:definitions>
  <inkml:trace contextRef="#ctx0" brushRef="#br0">1 1 7689,'2'0'8269,"7"3"-7096,12 23-611,0 2 0,-2 0 0,-1 1-1,-2 1 1,0 0 0,-3 1 0,15 45 0,47 167 707,-16-7 58,-23-82-715,-1 12 418,7 25-624,12 35 136,-12-44-440,3 41 331,-31-148-337,74 376 706,-6-60-1004,-32-192 800,-11-42-571,-19-86 179,69 262 406,-69-265-522,15 50 66,6 31 27,-23-68-60,-13-52-130,14 43 0,53 121 26,101 238-74,-109-305-92,1-2 184,-60-108 4,4 4-28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31C2B-215F-46C5-9535-EFE536E2E4CD}" type="datetimeFigureOut">
              <a:rPr lang="en-US" smtClean="0"/>
              <a:t>4/30/22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1B986-84D2-4C5C-A1A4-BF1C53BBC22B}" type="slidenum">
              <a:rPr lang="en-US" smtClean="0"/>
              <a:t>‹#›</a:t>
            </a:fld>
            <a:endParaRPr lang="en-US"/>
          </a:p>
        </p:txBody>
      </p:sp>
    </p:spTree>
    <p:extLst>
      <p:ext uri="{BB962C8B-B14F-4D97-AF65-F5344CB8AC3E}">
        <p14:creationId xmlns:p14="http://schemas.microsoft.com/office/powerpoint/2010/main" val="1423584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1B986-84D2-4C5C-A1A4-BF1C53BBC22B}" type="slidenum">
              <a:rPr lang="en-US" smtClean="0"/>
              <a:t>1</a:t>
            </a:fld>
            <a:endParaRPr lang="en-US"/>
          </a:p>
        </p:txBody>
      </p:sp>
    </p:spTree>
    <p:extLst>
      <p:ext uri="{BB962C8B-B14F-4D97-AF65-F5344CB8AC3E}">
        <p14:creationId xmlns:p14="http://schemas.microsoft.com/office/powerpoint/2010/main" val="428670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This map will provide both text and visual navigation. </a:t>
            </a:r>
          </a:p>
        </p:txBody>
      </p:sp>
      <p:sp>
        <p:nvSpPr>
          <p:cNvPr id="4" name="灯片编号占位符 3"/>
          <p:cNvSpPr>
            <a:spLocks noGrp="1"/>
          </p:cNvSpPr>
          <p:nvPr>
            <p:ph type="sldNum" sz="quarter" idx="5"/>
          </p:nvPr>
        </p:nvSpPr>
        <p:spPr/>
        <p:txBody>
          <a:bodyPr/>
          <a:lstStyle/>
          <a:p>
            <a:fld id="{4921B986-84D2-4C5C-A1A4-BF1C53BBC22B}" type="slidenum">
              <a:rPr lang="en-US" smtClean="0"/>
              <a:t>10</a:t>
            </a:fld>
            <a:endParaRPr lang="en-US"/>
          </a:p>
        </p:txBody>
      </p:sp>
    </p:spTree>
    <p:extLst>
      <p:ext uri="{BB962C8B-B14F-4D97-AF65-F5344CB8AC3E}">
        <p14:creationId xmlns:p14="http://schemas.microsoft.com/office/powerpoint/2010/main" val="1398050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Unsurprisingly, Bob follower the instructions find his way to the University of Toronto and start his new life in the university. </a:t>
            </a:r>
          </a:p>
          <a:p>
            <a:r>
              <a:rPr lang="en-US"/>
              <a:t>But know some of you might wonder how can a silly software find out the shortest path between two points this quickly, is this some kind of magic? Well, no, it’s purely science. Now please me to introduce the Dijkstra Algorithm. </a:t>
            </a:r>
          </a:p>
        </p:txBody>
      </p:sp>
      <p:sp>
        <p:nvSpPr>
          <p:cNvPr id="4" name="灯片编号占位符 3"/>
          <p:cNvSpPr>
            <a:spLocks noGrp="1"/>
          </p:cNvSpPr>
          <p:nvPr>
            <p:ph type="sldNum" sz="quarter" idx="5"/>
          </p:nvPr>
        </p:nvSpPr>
        <p:spPr/>
        <p:txBody>
          <a:bodyPr/>
          <a:lstStyle/>
          <a:p>
            <a:fld id="{4921B986-84D2-4C5C-A1A4-BF1C53BBC22B}" type="slidenum">
              <a:rPr lang="en-US" smtClean="0"/>
              <a:t>11</a:t>
            </a:fld>
            <a:endParaRPr lang="en-US"/>
          </a:p>
        </p:txBody>
      </p:sp>
    </p:spTree>
    <p:extLst>
      <p:ext uri="{BB962C8B-B14F-4D97-AF65-F5344CB8AC3E}">
        <p14:creationId xmlns:p14="http://schemas.microsoft.com/office/powerpoint/2010/main" val="1878633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This is a real example, assume all roads in this picture have the same speed limit, and now turn penalty. How would you go from the red point to the green point. Well, it’s quite easy right </a:t>
            </a:r>
          </a:p>
        </p:txBody>
      </p:sp>
      <p:sp>
        <p:nvSpPr>
          <p:cNvPr id="4" name="灯片编号占位符 3"/>
          <p:cNvSpPr>
            <a:spLocks noGrp="1"/>
          </p:cNvSpPr>
          <p:nvPr>
            <p:ph type="sldNum" sz="quarter" idx="5"/>
          </p:nvPr>
        </p:nvSpPr>
        <p:spPr/>
        <p:txBody>
          <a:bodyPr/>
          <a:lstStyle/>
          <a:p>
            <a:fld id="{4921B986-84D2-4C5C-A1A4-BF1C53BBC22B}" type="slidenum">
              <a:rPr lang="en-US" smtClean="0"/>
              <a:t>12</a:t>
            </a:fld>
            <a:endParaRPr lang="en-US"/>
          </a:p>
        </p:txBody>
      </p:sp>
    </p:spTree>
    <p:extLst>
      <p:ext uri="{BB962C8B-B14F-4D97-AF65-F5344CB8AC3E}">
        <p14:creationId xmlns:p14="http://schemas.microsoft.com/office/powerpoint/2010/main" val="1258589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921B986-84D2-4C5C-A1A4-BF1C53BBC22B}" type="slidenum">
              <a:rPr lang="en-US" smtClean="0"/>
              <a:t>13</a:t>
            </a:fld>
            <a:endParaRPr lang="en-US"/>
          </a:p>
        </p:txBody>
      </p:sp>
    </p:spTree>
    <p:extLst>
      <p:ext uri="{BB962C8B-B14F-4D97-AF65-F5344CB8AC3E}">
        <p14:creationId xmlns:p14="http://schemas.microsoft.com/office/powerpoint/2010/main" val="3739459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921B986-84D2-4C5C-A1A4-BF1C53BBC22B}" type="slidenum">
              <a:rPr lang="en-US" smtClean="0"/>
              <a:t>14</a:t>
            </a:fld>
            <a:endParaRPr lang="en-US"/>
          </a:p>
        </p:txBody>
      </p:sp>
    </p:spTree>
    <p:extLst>
      <p:ext uri="{BB962C8B-B14F-4D97-AF65-F5344CB8AC3E}">
        <p14:creationId xmlns:p14="http://schemas.microsoft.com/office/powerpoint/2010/main" val="23675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err="1"/>
              <a:t>Skule^TM</a:t>
            </a:r>
            <a:r>
              <a:rPr lang="en-US"/>
              <a:t> Scavenger hunt:</a:t>
            </a:r>
          </a:p>
          <a:p>
            <a:r>
              <a:rPr lang="en-US"/>
              <a:t>Pick up all items at red point and drop off at blue point. Start and end are fixed. </a:t>
            </a:r>
          </a:p>
          <a:p>
            <a:r>
              <a:rPr lang="en-US"/>
              <a:t>One pick up point matches a drop off point. </a:t>
            </a:r>
          </a:p>
          <a:p>
            <a:r>
              <a:rPr lang="en-US"/>
              <a:t>Intend the find the shortest path to pick up and drop off all items. </a:t>
            </a:r>
          </a:p>
        </p:txBody>
      </p:sp>
      <p:sp>
        <p:nvSpPr>
          <p:cNvPr id="4" name="灯片编号占位符 3"/>
          <p:cNvSpPr>
            <a:spLocks noGrp="1"/>
          </p:cNvSpPr>
          <p:nvPr>
            <p:ph type="sldNum" sz="quarter" idx="5"/>
          </p:nvPr>
        </p:nvSpPr>
        <p:spPr/>
        <p:txBody>
          <a:bodyPr/>
          <a:lstStyle/>
          <a:p>
            <a:fld id="{4921B986-84D2-4C5C-A1A4-BF1C53BBC22B}" type="slidenum">
              <a:rPr lang="en-US" smtClean="0"/>
              <a:t>17</a:t>
            </a:fld>
            <a:endParaRPr lang="en-US"/>
          </a:p>
        </p:txBody>
      </p:sp>
    </p:spTree>
    <p:extLst>
      <p:ext uri="{BB962C8B-B14F-4D97-AF65-F5344CB8AC3E}">
        <p14:creationId xmlns:p14="http://schemas.microsoft.com/office/powerpoint/2010/main" val="2563711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is an algorithm for scavenger hunt, which is also known as courier problem in M4. The whole algorithm could be divided into 3 parts: </a:t>
            </a:r>
            <a:r>
              <a:rPr lang="en-CA" sz="1200" kern="0">
                <a:latin typeface="Lato Regular"/>
                <a:sym typeface="Lato Regular"/>
              </a:rPr>
              <a:t>Dijkstra’s Algorithm with multiple destinations</a:t>
            </a:r>
            <a:r>
              <a:rPr lang="en-US" sz="1200" kern="0">
                <a:latin typeface="Lato Regular"/>
                <a:sym typeface="Lato Regular"/>
              </a:rPr>
              <a:t>, 2-opt, and simulated annealing. </a:t>
            </a:r>
            <a:r>
              <a:rPr lang="en-CA" sz="1200" kern="0">
                <a:latin typeface="Lato Regular"/>
                <a:sym typeface="Lato Regular"/>
              </a:rPr>
              <a:t>Dijkstra’s Algorithm can be used to find the first valid solution. 2-opt and simulated annealing are used to iteratively improve the first solution. </a:t>
            </a:r>
          </a:p>
        </p:txBody>
      </p:sp>
      <p:sp>
        <p:nvSpPr>
          <p:cNvPr id="4" name="Slide Number Placeholder 3"/>
          <p:cNvSpPr>
            <a:spLocks noGrp="1"/>
          </p:cNvSpPr>
          <p:nvPr>
            <p:ph type="sldNum" sz="quarter" idx="5"/>
          </p:nvPr>
        </p:nvSpPr>
        <p:spPr/>
        <p:txBody>
          <a:bodyPr/>
          <a:lstStyle/>
          <a:p>
            <a:fld id="{4921B986-84D2-4C5C-A1A4-BF1C53BBC22B}" type="slidenum">
              <a:rPr lang="en-US" smtClean="0"/>
              <a:t>18</a:t>
            </a:fld>
            <a:endParaRPr lang="en-US"/>
          </a:p>
        </p:txBody>
      </p:sp>
    </p:spTree>
    <p:extLst>
      <p:ext uri="{BB962C8B-B14F-4D97-AF65-F5344CB8AC3E}">
        <p14:creationId xmlns:p14="http://schemas.microsoft.com/office/powerpoint/2010/main" val="2424398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get our first solution using Dijkstra’s Algorithm, which is the algorithm we previously talk about.</a:t>
            </a:r>
          </a:p>
          <a:p>
            <a:endParaRPr lang="en-US"/>
          </a:p>
          <a:p>
            <a:r>
              <a:rPr lang="en-US"/>
              <a:t>First put all pick up points in our destination list. </a:t>
            </a:r>
          </a:p>
          <a:p>
            <a:endParaRPr lang="en-US"/>
          </a:p>
          <a:p>
            <a:r>
              <a:rPr lang="en-US"/>
              <a:t>Starting from the Start point, we can use D to search for the closest point in the destination list, which is pick up point 2. Drop off point 1 is not considered because package number 1 hasn’t been picked up. Then we remove the pickup point 2 and put drop off point 2 in the list. Iteratively, we can get the first solution. </a:t>
            </a:r>
          </a:p>
        </p:txBody>
      </p:sp>
      <p:sp>
        <p:nvSpPr>
          <p:cNvPr id="4" name="Slide Number Placeholder 3"/>
          <p:cNvSpPr>
            <a:spLocks noGrp="1"/>
          </p:cNvSpPr>
          <p:nvPr>
            <p:ph type="sldNum" sz="quarter" idx="5"/>
          </p:nvPr>
        </p:nvSpPr>
        <p:spPr/>
        <p:txBody>
          <a:bodyPr/>
          <a:lstStyle/>
          <a:p>
            <a:fld id="{4921B986-84D2-4C5C-A1A4-BF1C53BBC22B}" type="slidenum">
              <a:rPr lang="en-US" smtClean="0"/>
              <a:t>19</a:t>
            </a:fld>
            <a:endParaRPr lang="en-US"/>
          </a:p>
        </p:txBody>
      </p:sp>
    </p:spTree>
    <p:extLst>
      <p:ext uri="{BB962C8B-B14F-4D97-AF65-F5344CB8AC3E}">
        <p14:creationId xmlns:p14="http://schemas.microsoft.com/office/powerpoint/2010/main" val="385202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US"/>
              <a:t>Our first solution is not the best, so we can improve it using 2-opt algorithm, which exchanges 2 paths in the solution, and then find out whether the new solution is better. Those 2 paths should neither be </a:t>
            </a:r>
            <a:r>
              <a:rPr lang="en-US" err="1"/>
              <a:t>neighbours</a:t>
            </a:r>
            <a:r>
              <a:rPr lang="en-US"/>
              <a:t>, which means that you cannot select </a:t>
            </a:r>
            <a:r>
              <a:rPr lang="en-US" err="1"/>
              <a:t>bc</a:t>
            </a:r>
            <a:r>
              <a:rPr lang="en-US"/>
              <a:t> and cd, nor should be too far away from each other, because it is not likely to make improvement if 2 paths are far away. </a:t>
            </a:r>
            <a:endParaRPr lang="en-CA" sz="1200" kern="0">
              <a:latin typeface="Lato Regular"/>
              <a:sym typeface="Lato Regular"/>
            </a:endParaRPr>
          </a:p>
          <a:p>
            <a:pPr marL="228600" indent="-228600">
              <a:buFont typeface="Arial" panose="020B0604020202020204" pitchFamily="34" charset="0"/>
              <a:buChar char="•"/>
            </a:pPr>
            <a:r>
              <a:rPr lang="en-CA" sz="1200" kern="0">
                <a:latin typeface="Lato Regular"/>
                <a:sym typeface="Lato Regular"/>
              </a:rPr>
              <a:t>Here is an example, I want to exchange </a:t>
            </a:r>
            <a:r>
              <a:rPr lang="en-CA" sz="1200" kern="0" err="1">
                <a:latin typeface="Lato Regular"/>
                <a:sym typeface="Lato Regular"/>
              </a:rPr>
              <a:t>bc</a:t>
            </a:r>
            <a:r>
              <a:rPr lang="en-CA" sz="1200" kern="0">
                <a:latin typeface="Lato Regular"/>
                <a:sym typeface="Lato Regular"/>
              </a:rPr>
              <a:t> and de, so first remove them. Then, we connect b with d, c with e. cd should also be reversed to dc. Then , we check whether this solution is valid and better. </a:t>
            </a:r>
          </a:p>
          <a:p>
            <a:endParaRPr lang="en-US"/>
          </a:p>
        </p:txBody>
      </p:sp>
      <p:sp>
        <p:nvSpPr>
          <p:cNvPr id="4" name="Slide Number Placeholder 3"/>
          <p:cNvSpPr>
            <a:spLocks noGrp="1"/>
          </p:cNvSpPr>
          <p:nvPr>
            <p:ph type="sldNum" sz="quarter" idx="5"/>
          </p:nvPr>
        </p:nvSpPr>
        <p:spPr/>
        <p:txBody>
          <a:bodyPr/>
          <a:lstStyle/>
          <a:p>
            <a:fld id="{4921B986-84D2-4C5C-A1A4-BF1C53BBC22B}" type="slidenum">
              <a:rPr lang="en-US" smtClean="0"/>
              <a:t>20</a:t>
            </a:fld>
            <a:endParaRPr lang="en-US"/>
          </a:p>
        </p:txBody>
      </p:sp>
    </p:spTree>
    <p:extLst>
      <p:ext uri="{BB962C8B-B14F-4D97-AF65-F5344CB8AC3E}">
        <p14:creationId xmlns:p14="http://schemas.microsoft.com/office/powerpoint/2010/main" val="3908027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Simulated annealing method could improve our 2-opt perturbation. It is similar to climbing a hill, but you want to find the lowest point in the mountain. Using multiple Dijkstra, we find the first solution. Two-opt local perturbation is just like climbing a hill up and down. If we only consider better solutions, just like climbing down the hill, we could go to the minimum point locally, but this is not the lowest point in mountain. If we climb the hill up a little bit, in this case we can get a better solution. </a:t>
            </a:r>
          </a:p>
          <a:p>
            <a:endParaRPr lang="en-US"/>
          </a:p>
          <a:p>
            <a:r>
              <a:rPr lang="en-US"/>
              <a:t>Therefore, simulated annealing consider some worse solutions, because it may lead to some better solutions afterwards. Also, of course we don’t always climb up the hill. There is a probability. This probability depends on a number called temperature, which decreases with time.</a:t>
            </a:r>
          </a:p>
          <a:p>
            <a:endParaRPr lang="en-US"/>
          </a:p>
          <a:p>
            <a:endParaRPr lang="en-US"/>
          </a:p>
        </p:txBody>
      </p:sp>
      <p:sp>
        <p:nvSpPr>
          <p:cNvPr id="4" name="Slide Number Placeholder 3"/>
          <p:cNvSpPr>
            <a:spLocks noGrp="1"/>
          </p:cNvSpPr>
          <p:nvPr>
            <p:ph type="sldNum" sz="quarter" idx="5"/>
          </p:nvPr>
        </p:nvSpPr>
        <p:spPr/>
        <p:txBody>
          <a:bodyPr/>
          <a:lstStyle/>
          <a:p>
            <a:fld id="{4921B986-84D2-4C5C-A1A4-BF1C53BBC22B}" type="slidenum">
              <a:rPr lang="en-US" smtClean="0"/>
              <a:t>21</a:t>
            </a:fld>
            <a:endParaRPr lang="en-US"/>
          </a:p>
        </p:txBody>
      </p:sp>
    </p:spTree>
    <p:extLst>
      <p:ext uri="{BB962C8B-B14F-4D97-AF65-F5344CB8AC3E}">
        <p14:creationId xmlns:p14="http://schemas.microsoft.com/office/powerpoint/2010/main" val="206831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1B986-84D2-4C5C-A1A4-BF1C53BBC22B}" type="slidenum">
              <a:rPr lang="en-US" smtClean="0"/>
              <a:t>2</a:t>
            </a:fld>
            <a:endParaRPr lang="en-US"/>
          </a:p>
        </p:txBody>
      </p:sp>
    </p:spTree>
    <p:extLst>
      <p:ext uri="{BB962C8B-B14F-4D97-AF65-F5344CB8AC3E}">
        <p14:creationId xmlns:p14="http://schemas.microsoft.com/office/powerpoint/2010/main" val="83591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I’ll show you how 2-opt and simulated annealing could help to improve the solution. For </a:t>
            </a:r>
            <a:r>
              <a:rPr lang="en-US" err="1"/>
              <a:t>QoR</a:t>
            </a:r>
            <a:r>
              <a:rPr lang="en-US"/>
              <a:t> score, less is better. </a:t>
            </a:r>
          </a:p>
          <a:p>
            <a:endParaRPr lang="en-US"/>
          </a:p>
          <a:p>
            <a:r>
              <a:rPr lang="en-US"/>
              <a:t>From this graph, we can see that 2-opt can improve the first solution significantly. Incorporating simulated annealing in 2-opt perturbation can slightly improve the solution. </a:t>
            </a:r>
          </a:p>
        </p:txBody>
      </p:sp>
      <p:sp>
        <p:nvSpPr>
          <p:cNvPr id="4" name="Slide Number Placeholder 3"/>
          <p:cNvSpPr>
            <a:spLocks noGrp="1"/>
          </p:cNvSpPr>
          <p:nvPr>
            <p:ph type="sldNum" sz="quarter" idx="5"/>
          </p:nvPr>
        </p:nvSpPr>
        <p:spPr/>
        <p:txBody>
          <a:bodyPr/>
          <a:lstStyle/>
          <a:p>
            <a:fld id="{4921B986-84D2-4C5C-A1A4-BF1C53BBC22B}" type="slidenum">
              <a:rPr lang="en-US" smtClean="0"/>
              <a:t>22</a:t>
            </a:fld>
            <a:endParaRPr lang="en-US"/>
          </a:p>
        </p:txBody>
      </p:sp>
    </p:spTree>
    <p:extLst>
      <p:ext uri="{BB962C8B-B14F-4D97-AF65-F5344CB8AC3E}">
        <p14:creationId xmlns:p14="http://schemas.microsoft.com/office/powerpoint/2010/main" val="4056158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blink of an eye summer is here! Bob decided to travel to </a:t>
            </a:r>
            <a:r>
              <a:rPr lang="en-US" err="1"/>
              <a:t>Bejing</a:t>
            </a:r>
            <a:r>
              <a:rPr lang="en-US"/>
              <a:t> for vacation, and to breath in some of that sweet </a:t>
            </a:r>
            <a:r>
              <a:rPr lang="en-US" err="1"/>
              <a:t>sweet</a:t>
            </a:r>
            <a:r>
              <a:rPr lang="en-US"/>
              <a:t> smog. Luckily, our mapper got him covered!</a:t>
            </a:r>
          </a:p>
        </p:txBody>
      </p:sp>
      <p:sp>
        <p:nvSpPr>
          <p:cNvPr id="4" name="Slide Number Placeholder 3"/>
          <p:cNvSpPr>
            <a:spLocks noGrp="1"/>
          </p:cNvSpPr>
          <p:nvPr>
            <p:ph type="sldNum" sz="quarter" idx="5"/>
          </p:nvPr>
        </p:nvSpPr>
        <p:spPr/>
        <p:txBody>
          <a:bodyPr/>
          <a:lstStyle/>
          <a:p>
            <a:fld id="{4921B986-84D2-4C5C-A1A4-BF1C53BBC22B}" type="slidenum">
              <a:rPr lang="en-US" smtClean="0"/>
              <a:t>23</a:t>
            </a:fld>
            <a:endParaRPr lang="en-US"/>
          </a:p>
        </p:txBody>
      </p:sp>
    </p:spTree>
    <p:extLst>
      <p:ext uri="{BB962C8B-B14F-4D97-AF65-F5344CB8AC3E}">
        <p14:creationId xmlns:p14="http://schemas.microsoft.com/office/powerpoint/2010/main" val="410661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bob </a:t>
            </a:r>
            <a:r>
              <a:rPr lang="en-US" err="1"/>
              <a:t>cliked</a:t>
            </a:r>
            <a:r>
              <a:rPr lang="en-US"/>
              <a:t> on the change map button and selected his city, he is greeted by the map of Beijing in about 30s. </a:t>
            </a:r>
          </a:p>
        </p:txBody>
      </p:sp>
      <p:sp>
        <p:nvSpPr>
          <p:cNvPr id="4" name="Slide Number Placeholder 3"/>
          <p:cNvSpPr>
            <a:spLocks noGrp="1"/>
          </p:cNvSpPr>
          <p:nvPr>
            <p:ph type="sldNum" sz="quarter" idx="5"/>
          </p:nvPr>
        </p:nvSpPr>
        <p:spPr/>
        <p:txBody>
          <a:bodyPr/>
          <a:lstStyle/>
          <a:p>
            <a:fld id="{4921B986-84D2-4C5C-A1A4-BF1C53BBC22B}" type="slidenum">
              <a:rPr lang="en-US" smtClean="0"/>
              <a:t>24</a:t>
            </a:fld>
            <a:endParaRPr lang="en-US"/>
          </a:p>
        </p:txBody>
      </p:sp>
    </p:spTree>
    <p:extLst>
      <p:ext uri="{BB962C8B-B14F-4D97-AF65-F5344CB8AC3E}">
        <p14:creationId xmlns:p14="http://schemas.microsoft.com/office/powerpoint/2010/main" val="555747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1B986-84D2-4C5C-A1A4-BF1C53BBC22B}" type="slidenum">
              <a:rPr lang="en-US" smtClean="0"/>
              <a:t>26</a:t>
            </a:fld>
            <a:endParaRPr lang="en-US"/>
          </a:p>
        </p:txBody>
      </p:sp>
    </p:spTree>
    <p:extLst>
      <p:ext uri="{BB962C8B-B14F-4D97-AF65-F5344CB8AC3E}">
        <p14:creationId xmlns:p14="http://schemas.microsoft.com/office/powerpoint/2010/main" val="3448073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Story time is over. Was it good? Now I will pitch you our idea to improve our map.</a:t>
            </a:r>
          </a:p>
        </p:txBody>
      </p:sp>
      <p:sp>
        <p:nvSpPr>
          <p:cNvPr id="4" name="Slide Number Placeholder 3"/>
          <p:cNvSpPr>
            <a:spLocks noGrp="1"/>
          </p:cNvSpPr>
          <p:nvPr>
            <p:ph type="sldNum" sz="quarter" idx="5"/>
          </p:nvPr>
        </p:nvSpPr>
        <p:spPr/>
        <p:txBody>
          <a:bodyPr/>
          <a:lstStyle/>
          <a:p>
            <a:fld id="{4921B986-84D2-4C5C-A1A4-BF1C53BBC22B}" type="slidenum">
              <a:rPr lang="en-US" smtClean="0"/>
              <a:t>27</a:t>
            </a:fld>
            <a:endParaRPr lang="en-US"/>
          </a:p>
        </p:txBody>
      </p:sp>
    </p:spTree>
    <p:extLst>
      <p:ext uri="{BB962C8B-B14F-4D97-AF65-F5344CB8AC3E}">
        <p14:creationId xmlns:p14="http://schemas.microsoft.com/office/powerpoint/2010/main" val="2776100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From our work in this project, we realized that there is unexploited potential in mapping programs for students. </a:t>
            </a:r>
            <a:endParaRPr lang="en-US"/>
          </a:p>
          <a:p>
            <a:r>
              <a:rPr lang="en-US">
                <a:cs typeface="Calibri"/>
              </a:rPr>
              <a:t>While popular solutions such as google and apple maps are generally usable for everyday navigation, there is not a specific map for students, who often needs more than the basic functionalities.</a:t>
            </a:r>
          </a:p>
          <a:p>
            <a:r>
              <a:rPr lang="en-US">
                <a:cs typeface="Calibri"/>
              </a:rPr>
              <a:t>U of T is not a small school, and navigating it is a pain. Not only do students have to memorize the location of the buildings and navigate through confusing corridors with unhelpful signs, but also have to deal with irregular timed and located lectures, lab sessions, and exams. </a:t>
            </a:r>
          </a:p>
          <a:p>
            <a:endParaRPr lang="en-US" b="1">
              <a:cs typeface="Calibri"/>
            </a:endParaRPr>
          </a:p>
          <a:p>
            <a:endParaRPr lang="en-US">
              <a:cs typeface="Calibri"/>
            </a:endParaRPr>
          </a:p>
          <a:p>
            <a:r>
              <a:rPr lang="en-US">
                <a:cs typeface="Calibri"/>
              </a:rPr>
              <a:t>Wouldn't it be nice to have an program to deal with it all?</a:t>
            </a:r>
          </a:p>
          <a:p>
            <a:endParaRPr lang="en-US"/>
          </a:p>
        </p:txBody>
      </p:sp>
      <p:sp>
        <p:nvSpPr>
          <p:cNvPr id="4" name="Slide Number Placeholder 3"/>
          <p:cNvSpPr>
            <a:spLocks noGrp="1"/>
          </p:cNvSpPr>
          <p:nvPr>
            <p:ph type="sldNum" sz="quarter" idx="5"/>
          </p:nvPr>
        </p:nvSpPr>
        <p:spPr/>
        <p:txBody>
          <a:bodyPr/>
          <a:lstStyle/>
          <a:p>
            <a:fld id="{4921B986-84D2-4C5C-A1A4-BF1C53BBC22B}" type="slidenum">
              <a:rPr lang="en-US" smtClean="0"/>
              <a:t>28</a:t>
            </a:fld>
            <a:endParaRPr lang="en-US"/>
          </a:p>
        </p:txBody>
      </p:sp>
    </p:spTree>
    <p:extLst>
      <p:ext uri="{BB962C8B-B14F-4D97-AF65-F5344CB8AC3E}">
        <p14:creationId xmlns:p14="http://schemas.microsoft.com/office/powerpoint/2010/main" val="3901519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Imagine this: instead of fumbling with the acorn time table and whatever mapping solution that U of T offers, an application will show you where you need to be?</a:t>
            </a:r>
            <a:endParaRPr lang="en-US"/>
          </a:p>
          <a:p>
            <a:r>
              <a:rPr lang="en-US">
                <a:cs typeface="Calibri"/>
              </a:rPr>
              <a:t>To achieve this, our mapper program will use students u of t account to pull individual time table from the Acorn database. There will also be an web based interface for professors and TAs to post unscheduled meetings such as office hours and exam times to their respective student sections. </a:t>
            </a:r>
          </a:p>
          <a:p>
            <a:r>
              <a:rPr lang="en-US">
                <a:cs typeface="Calibri"/>
              </a:rPr>
              <a:t>Moreover, the map will include room-specific location data for school buildings. I have lost myself on the third floor of medical science building every time I went there. Instead on relying on the ambiguously worded signs, our application could display the exact path to the classroom, in addition to nearby water fountains and bathrooms.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921B986-84D2-4C5C-A1A4-BF1C53BBC22B}" type="slidenum">
              <a:rPr lang="en-US" smtClean="0"/>
              <a:t>29</a:t>
            </a:fld>
            <a:endParaRPr lang="en-US"/>
          </a:p>
        </p:txBody>
      </p:sp>
    </p:spTree>
    <p:extLst>
      <p:ext uri="{BB962C8B-B14F-4D97-AF65-F5344CB8AC3E}">
        <p14:creationId xmlns:p14="http://schemas.microsoft.com/office/powerpoint/2010/main" val="988902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 specialized mapping application can also come in handy for extracurricular activities. As society slowly frees itself from the evil grasp of Covid, we also need to welcome back the "rich" night life that is fit of an U of T engineering student. However, currently the only way to notify the student body is through email, and to be honest, the last thing I want at the end of the day is to look through my mailbox. </a:t>
            </a:r>
          </a:p>
          <a:p>
            <a:r>
              <a:rPr lang="en-US">
                <a:cs typeface="Calibri"/>
              </a:rPr>
              <a:t>We think that our map can be adapted into a social hub of sorts, and have upcoming activities shown directly on their locations on the map. This is a much more accessible and inviting way to inform people about what's going on, and hopefully will enrich my lackluster social life. </a:t>
            </a:r>
          </a:p>
          <a:p>
            <a:endParaRPr lang="en-US">
              <a:cs typeface="Calibri"/>
            </a:endParaRPr>
          </a:p>
        </p:txBody>
      </p:sp>
      <p:sp>
        <p:nvSpPr>
          <p:cNvPr id="4" name="Slide Number Placeholder 3"/>
          <p:cNvSpPr>
            <a:spLocks noGrp="1"/>
          </p:cNvSpPr>
          <p:nvPr>
            <p:ph type="sldNum" sz="quarter" idx="5"/>
          </p:nvPr>
        </p:nvSpPr>
        <p:spPr/>
        <p:txBody>
          <a:bodyPr/>
          <a:lstStyle/>
          <a:p>
            <a:fld id="{4921B986-84D2-4C5C-A1A4-BF1C53BBC22B}" type="slidenum">
              <a:rPr lang="en-US" smtClean="0"/>
              <a:t>30</a:t>
            </a:fld>
            <a:endParaRPr lang="en-US"/>
          </a:p>
        </p:txBody>
      </p:sp>
    </p:spTree>
    <p:extLst>
      <p:ext uri="{BB962C8B-B14F-4D97-AF65-F5344CB8AC3E}">
        <p14:creationId xmlns:p14="http://schemas.microsoft.com/office/powerpoint/2010/main" val="2892586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make our program more usable, we also need to add some basic features, which includes displaying current location using GPS data, a search bar that works with more than street names, a zooming feature that doesn't do it in chunks, and showing more information about points of interests. </a:t>
            </a:r>
          </a:p>
          <a:p>
            <a:endParaRPr lang="en-US">
              <a:cs typeface="Calibri"/>
            </a:endParaRPr>
          </a:p>
          <a:p>
            <a:r>
              <a:rPr lang="en-US">
                <a:cs typeface="Calibri"/>
              </a:rPr>
              <a:t>Of course, our program will never take off on </a:t>
            </a:r>
            <a:r>
              <a:rPr lang="en-US" err="1">
                <a:cs typeface="Calibri"/>
              </a:rPr>
              <a:t>linux</a:t>
            </a:r>
            <a:r>
              <a:rPr lang="en-US">
                <a:cs typeface="Calibri"/>
              </a:rPr>
              <a:t>, an OS that no one uses. To make our program more accessible to our targeted users, we will adapt our mapper application to more popular systems, that is IOS, android, windows and macOS. </a:t>
            </a: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921B986-84D2-4C5C-A1A4-BF1C53BBC22B}" type="slidenum">
              <a:rPr lang="en-US" smtClean="0"/>
              <a:t>31</a:t>
            </a:fld>
            <a:endParaRPr lang="en-US"/>
          </a:p>
        </p:txBody>
      </p:sp>
    </p:spTree>
    <p:extLst>
      <p:ext uri="{BB962C8B-B14F-4D97-AF65-F5344CB8AC3E}">
        <p14:creationId xmlns:p14="http://schemas.microsoft.com/office/powerpoint/2010/main" val="1066631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of now, our program, whose sole purpose was to satisfy the rubrics, has a long way to go to become even remotely desirable for students. However, we have some ideas about where to start. </a:t>
            </a:r>
          </a:p>
          <a:p>
            <a:endParaRPr lang="en-US">
              <a:cs typeface="Calibri"/>
            </a:endParaRPr>
          </a:p>
          <a:p>
            <a:r>
              <a:rPr lang="en-US">
                <a:cs typeface="Calibri"/>
              </a:rPr>
              <a:t>Since our current program is not completely our own, we will be learning to use other open street map </a:t>
            </a:r>
            <a:r>
              <a:rPr lang="en-US" err="1">
                <a:cs typeface="Calibri"/>
              </a:rPr>
              <a:t>apis</a:t>
            </a:r>
            <a:r>
              <a:rPr lang="en-US">
                <a:cs typeface="Calibri"/>
              </a:rPr>
              <a:t> as well as </a:t>
            </a:r>
            <a:r>
              <a:rPr lang="en-US" err="1">
                <a:cs typeface="Calibri"/>
              </a:rPr>
              <a:t>gtk</a:t>
            </a:r>
            <a:r>
              <a:rPr lang="en-US">
                <a:cs typeface="Calibri"/>
              </a:rPr>
              <a:t>. We will also be learning to develop applications using each platforms respective tools, such as </a:t>
            </a:r>
            <a:r>
              <a:rPr lang="en-US" err="1">
                <a:cs typeface="Calibri"/>
              </a:rPr>
              <a:t>Xcode</a:t>
            </a:r>
            <a:r>
              <a:rPr lang="en-US">
                <a:cs typeface="Calibri"/>
              </a:rPr>
              <a:t> and android studio, and how to transfer progress between platforms. As fledging developers, a great deal of learning and researching will be expected.</a:t>
            </a: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4921B986-84D2-4C5C-A1A4-BF1C53BBC22B}" type="slidenum">
              <a:rPr lang="en-US" smtClean="0"/>
              <a:t>32</a:t>
            </a:fld>
            <a:endParaRPr lang="en-US"/>
          </a:p>
        </p:txBody>
      </p:sp>
    </p:spTree>
    <p:extLst>
      <p:ext uri="{BB962C8B-B14F-4D97-AF65-F5344CB8AC3E}">
        <p14:creationId xmlns:p14="http://schemas.microsoft.com/office/powerpoint/2010/main" val="2560739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This presentation will show you the graphic layout and demonstrate the use of multiple useful functions of the map. We will focus on Dijkstra Algorithm and the Courier Problem. After then, we will make a pitch for continuing to develop our program</a:t>
            </a:r>
            <a:endParaRPr lang="en-US" altLang="zh-CN"/>
          </a:p>
        </p:txBody>
      </p:sp>
      <p:sp>
        <p:nvSpPr>
          <p:cNvPr id="4" name="灯片编号占位符 3"/>
          <p:cNvSpPr>
            <a:spLocks noGrp="1"/>
          </p:cNvSpPr>
          <p:nvPr>
            <p:ph type="sldNum" sz="quarter" idx="5"/>
          </p:nvPr>
        </p:nvSpPr>
        <p:spPr/>
        <p:txBody>
          <a:bodyPr/>
          <a:lstStyle/>
          <a:p>
            <a:fld id="{4921B986-84D2-4C5C-A1A4-BF1C53BBC22B}" type="slidenum">
              <a:rPr lang="en-US" smtClean="0"/>
              <a:t>3</a:t>
            </a:fld>
            <a:endParaRPr lang="en-US"/>
          </a:p>
        </p:txBody>
      </p:sp>
    </p:spTree>
    <p:extLst>
      <p:ext uri="{BB962C8B-B14F-4D97-AF65-F5344CB8AC3E}">
        <p14:creationId xmlns:p14="http://schemas.microsoft.com/office/powerpoint/2010/main" val="1077941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0">
                <a:latin typeface="Lato Regular"/>
                <a:sym typeface="Lato Regular"/>
              </a:rPr>
              <a:t>Summary: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kern="0">
                <a:latin typeface="Lato Regular"/>
                <a:sym typeface="Lato Regular"/>
              </a:rPr>
              <a:t>Usable interface and basic functions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kern="0">
                <a:latin typeface="Lato Regular"/>
                <a:sym typeface="Lato Regular"/>
              </a:rPr>
              <a:t>Effective Algorithm for shortest path and salesman’s problem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kern="0">
                <a:latin typeface="Lato Regular"/>
                <a:sym typeface="Lato Regular"/>
              </a:rPr>
              <a:t>But still room for improvement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kern="0">
                <a:latin typeface="Lato Regular"/>
                <a:sym typeface="Lato Regular"/>
              </a:rPr>
              <a:t>Hope that our map could become a part of UofT students’ lives. </a:t>
            </a:r>
          </a:p>
        </p:txBody>
      </p:sp>
      <p:sp>
        <p:nvSpPr>
          <p:cNvPr id="4" name="Slide Number Placeholder 3"/>
          <p:cNvSpPr>
            <a:spLocks noGrp="1"/>
          </p:cNvSpPr>
          <p:nvPr>
            <p:ph type="sldNum" sz="quarter" idx="5"/>
          </p:nvPr>
        </p:nvSpPr>
        <p:spPr/>
        <p:txBody>
          <a:bodyPr/>
          <a:lstStyle/>
          <a:p>
            <a:fld id="{4921B986-84D2-4C5C-A1A4-BF1C53BBC22B}" type="slidenum">
              <a:rPr lang="en-US" smtClean="0"/>
              <a:t>33</a:t>
            </a:fld>
            <a:endParaRPr lang="en-US"/>
          </a:p>
        </p:txBody>
      </p:sp>
    </p:spTree>
    <p:extLst>
      <p:ext uri="{BB962C8B-B14F-4D97-AF65-F5344CB8AC3E}">
        <p14:creationId xmlns:p14="http://schemas.microsoft.com/office/powerpoint/2010/main" val="4025651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1B986-84D2-4C5C-A1A4-BF1C53BBC22B}" type="slidenum">
              <a:rPr lang="en-US" smtClean="0"/>
              <a:t>34</a:t>
            </a:fld>
            <a:endParaRPr lang="en-US"/>
          </a:p>
        </p:txBody>
      </p:sp>
    </p:spTree>
    <p:extLst>
      <p:ext uri="{BB962C8B-B14F-4D97-AF65-F5344CB8AC3E}">
        <p14:creationId xmlns:p14="http://schemas.microsoft.com/office/powerpoint/2010/main" val="1388620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1B986-84D2-4C5C-A1A4-BF1C53BBC22B}" type="slidenum">
              <a:rPr lang="en-US" smtClean="0"/>
              <a:t>36</a:t>
            </a:fld>
            <a:endParaRPr lang="en-US"/>
          </a:p>
        </p:txBody>
      </p:sp>
    </p:spTree>
    <p:extLst>
      <p:ext uri="{BB962C8B-B14F-4D97-AF65-F5344CB8AC3E}">
        <p14:creationId xmlns:p14="http://schemas.microsoft.com/office/powerpoint/2010/main" val="3895854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Let us use a story to demonstrate the functionalities of our map. Why not, right?</a:t>
            </a:r>
          </a:p>
          <a:p>
            <a:r>
              <a:rPr lang="en-US"/>
              <a:t>This is bob: an international student at U of T. He just got off the plane, and has absolutely no idea where everything is. Bob decided to use our super-well designed map to familiarize himself.</a:t>
            </a:r>
          </a:p>
        </p:txBody>
      </p:sp>
      <p:sp>
        <p:nvSpPr>
          <p:cNvPr id="4" name="灯片编号占位符 3"/>
          <p:cNvSpPr>
            <a:spLocks noGrp="1"/>
          </p:cNvSpPr>
          <p:nvPr>
            <p:ph type="sldNum" sz="quarter" idx="5"/>
          </p:nvPr>
        </p:nvSpPr>
        <p:spPr/>
        <p:txBody>
          <a:bodyPr/>
          <a:lstStyle/>
          <a:p>
            <a:fld id="{4921B986-84D2-4C5C-A1A4-BF1C53BBC22B}" type="slidenum">
              <a:rPr lang="en-US" smtClean="0"/>
              <a:t>4</a:t>
            </a:fld>
            <a:endParaRPr lang="en-US"/>
          </a:p>
        </p:txBody>
      </p:sp>
    </p:spTree>
    <p:extLst>
      <p:ext uri="{BB962C8B-B14F-4D97-AF65-F5344CB8AC3E}">
        <p14:creationId xmlns:p14="http://schemas.microsoft.com/office/powerpoint/2010/main" val="3061704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6: after installing </a:t>
            </a:r>
            <a:r>
              <a:rPr lang="en-US" altLang="zh-CN" err="1"/>
              <a:t>netbeans</a:t>
            </a:r>
            <a:r>
              <a:rPr lang="en-US" altLang="zh-CN"/>
              <a:t> and sorting out all the files, bob opened the map.</a:t>
            </a:r>
          </a:p>
          <a:p>
            <a:r>
              <a:rPr lang="en-US"/>
              <a:t>7: The first thing that came into </a:t>
            </a:r>
            <a:r>
              <a:rPr lang="zh-CN" altLang="en-US"/>
              <a:t>主人公名字</a:t>
            </a:r>
            <a:r>
              <a:rPr lang="en-US" altLang="zh-CN"/>
              <a:t>’s eyes is Toronto’s map,  which occupied most of the screen. </a:t>
            </a:r>
          </a:p>
          <a:p>
            <a:r>
              <a:rPr lang="zh-CN" altLang="en-US"/>
              <a:t>主人公名字 </a:t>
            </a:r>
            <a:r>
              <a:rPr lang="en-US" altLang="zh-CN"/>
              <a:t>is amazed by the beautiful color, and realize that more details can be obtained by zooming in, such as buildings and points of interest. </a:t>
            </a:r>
          </a:p>
          <a:p>
            <a:r>
              <a:rPr lang="en-US" altLang="zh-CN"/>
              <a:t>Wow, what a clever move. Said by </a:t>
            </a:r>
            <a:r>
              <a:rPr lang="zh-CN" altLang="en-US"/>
              <a:t>主人公名字</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t>8: The menu bar is located on the top of the map. The control panel is to the right of the map.</a:t>
            </a:r>
            <a:endParaRPr lang="en-US" altLang="zh-CN"/>
          </a:p>
          <a:p>
            <a:endParaRPr lang="en-US"/>
          </a:p>
        </p:txBody>
      </p:sp>
      <p:sp>
        <p:nvSpPr>
          <p:cNvPr id="4" name="灯片编号占位符 3"/>
          <p:cNvSpPr>
            <a:spLocks noGrp="1"/>
          </p:cNvSpPr>
          <p:nvPr>
            <p:ph type="sldNum" sz="quarter" idx="5"/>
          </p:nvPr>
        </p:nvSpPr>
        <p:spPr/>
        <p:txBody>
          <a:bodyPr/>
          <a:lstStyle/>
          <a:p>
            <a:fld id="{4921B986-84D2-4C5C-A1A4-BF1C53BBC22B}" type="slidenum">
              <a:rPr lang="en-US" smtClean="0"/>
              <a:t>5</a:t>
            </a:fld>
            <a:endParaRPr lang="en-US"/>
          </a:p>
        </p:txBody>
      </p:sp>
    </p:spTree>
    <p:extLst>
      <p:ext uri="{BB962C8B-B14F-4D97-AF65-F5344CB8AC3E}">
        <p14:creationId xmlns:p14="http://schemas.microsoft.com/office/powerpoint/2010/main" val="213410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4921B986-84D2-4C5C-A1A4-BF1C53BBC22B}" type="slidenum">
              <a:rPr lang="en-US" smtClean="0"/>
              <a:t>6</a:t>
            </a:fld>
            <a:endParaRPr lang="en-US"/>
          </a:p>
        </p:txBody>
      </p:sp>
    </p:spTree>
    <p:extLst>
      <p:ext uri="{BB962C8B-B14F-4D97-AF65-F5344CB8AC3E}">
        <p14:creationId xmlns:p14="http://schemas.microsoft.com/office/powerpoint/2010/main" val="3024376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921B986-84D2-4C5C-A1A4-BF1C53BBC22B}" type="slidenum">
              <a:rPr lang="en-US" smtClean="0"/>
              <a:t>7</a:t>
            </a:fld>
            <a:endParaRPr lang="en-US"/>
          </a:p>
        </p:txBody>
      </p:sp>
    </p:spTree>
    <p:extLst>
      <p:ext uri="{BB962C8B-B14F-4D97-AF65-F5344CB8AC3E}">
        <p14:creationId xmlns:p14="http://schemas.microsoft.com/office/powerpoint/2010/main" val="2018141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HELP page </a:t>
            </a:r>
            <a:r>
              <a:rPr lang="en-US" altLang="zh-CN" err="1"/>
              <a:t>teached</a:t>
            </a:r>
            <a:r>
              <a:rPr lang="en-US" altLang="zh-CN"/>
              <a:t> Bob how to use this map to search for a path. </a:t>
            </a:r>
          </a:p>
          <a:p>
            <a:r>
              <a:rPr lang="en-US" altLang="zh-CN"/>
              <a:t>Which is quite easy. Just tell the map which intersection you are at right now, and which intersection you want to go to. </a:t>
            </a:r>
          </a:p>
        </p:txBody>
      </p:sp>
      <p:sp>
        <p:nvSpPr>
          <p:cNvPr id="4" name="灯片编号占位符 3"/>
          <p:cNvSpPr>
            <a:spLocks noGrp="1"/>
          </p:cNvSpPr>
          <p:nvPr>
            <p:ph type="sldNum" sz="quarter" idx="5"/>
          </p:nvPr>
        </p:nvSpPr>
        <p:spPr/>
        <p:txBody>
          <a:bodyPr/>
          <a:lstStyle/>
          <a:p>
            <a:fld id="{4921B986-84D2-4C5C-A1A4-BF1C53BBC22B}" type="slidenum">
              <a:rPr lang="en-US" smtClean="0"/>
              <a:t>8</a:t>
            </a:fld>
            <a:endParaRPr lang="en-US"/>
          </a:p>
        </p:txBody>
      </p:sp>
    </p:spTree>
    <p:extLst>
      <p:ext uri="{BB962C8B-B14F-4D97-AF65-F5344CB8AC3E}">
        <p14:creationId xmlns:p14="http://schemas.microsoft.com/office/powerpoint/2010/main" val="2542777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It can be done in two ways. You can either clicking on the “search” button and then click on find intersection of two streets. Where you can type in the names of the two streets. Or you can just directly click on the intersection inside the map. And set it as the starting point or the destination. </a:t>
            </a:r>
          </a:p>
        </p:txBody>
      </p:sp>
      <p:sp>
        <p:nvSpPr>
          <p:cNvPr id="4" name="灯片编号占位符 3"/>
          <p:cNvSpPr>
            <a:spLocks noGrp="1"/>
          </p:cNvSpPr>
          <p:nvPr>
            <p:ph type="sldNum" sz="quarter" idx="5"/>
          </p:nvPr>
        </p:nvSpPr>
        <p:spPr/>
        <p:txBody>
          <a:bodyPr/>
          <a:lstStyle/>
          <a:p>
            <a:fld id="{4921B986-84D2-4C5C-A1A4-BF1C53BBC22B}" type="slidenum">
              <a:rPr lang="en-US" smtClean="0"/>
              <a:t>9</a:t>
            </a:fld>
            <a:endParaRPr lang="en-US"/>
          </a:p>
        </p:txBody>
      </p:sp>
    </p:spTree>
    <p:extLst>
      <p:ext uri="{BB962C8B-B14F-4D97-AF65-F5344CB8AC3E}">
        <p14:creationId xmlns:p14="http://schemas.microsoft.com/office/powerpoint/2010/main" val="2531172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6E616-225E-477A-A770-7CE86A98913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BCD57F84-5FB7-4A39-BF25-3A012A233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8C4A8ED8-E379-4E61-9721-96677B5641B5}"/>
              </a:ext>
            </a:extLst>
          </p:cNvPr>
          <p:cNvSpPr>
            <a:spLocks noGrp="1"/>
          </p:cNvSpPr>
          <p:nvPr>
            <p:ph type="dt" sz="half" idx="10"/>
          </p:nvPr>
        </p:nvSpPr>
        <p:spPr/>
        <p:txBody>
          <a:bodyPr/>
          <a:lstStyle/>
          <a:p>
            <a:endParaRPr lang="en-US"/>
          </a:p>
        </p:txBody>
      </p:sp>
      <p:sp>
        <p:nvSpPr>
          <p:cNvPr id="5" name="页脚占位符 4">
            <a:extLst>
              <a:ext uri="{FF2B5EF4-FFF2-40B4-BE49-F238E27FC236}">
                <a16:creationId xmlns:a16="http://schemas.microsoft.com/office/drawing/2014/main" id="{C60EE66E-7D75-40F3-9A49-AFD7906D4CFC}"/>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6A85614-2722-492D-A95B-FC1C8182D7E9}"/>
              </a:ext>
            </a:extLst>
          </p:cNvPr>
          <p:cNvSpPr>
            <a:spLocks noGrp="1"/>
          </p:cNvSpPr>
          <p:nvPr>
            <p:ph type="sldNum" sz="quarter" idx="12"/>
          </p:nvPr>
        </p:nvSpPr>
        <p:spPr/>
        <p:txBody>
          <a:bodyPr/>
          <a:lstStyle/>
          <a:p>
            <a:fld id="{0FBA3B0B-8040-4E01-AE49-6D7394F66CB5}" type="slidenum">
              <a:rPr lang="en-US" smtClean="0"/>
              <a:t>‹#›</a:t>
            </a:fld>
            <a:endParaRPr lang="en-US"/>
          </a:p>
        </p:txBody>
      </p:sp>
    </p:spTree>
    <p:extLst>
      <p:ext uri="{BB962C8B-B14F-4D97-AF65-F5344CB8AC3E}">
        <p14:creationId xmlns:p14="http://schemas.microsoft.com/office/powerpoint/2010/main" val="139605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4220B-B487-4379-B07A-8EF463455E36}"/>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C5290241-6B3D-4345-A19A-A55FD0624B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12870BD-2178-4FB2-966E-F788CE8F4C53}"/>
              </a:ext>
            </a:extLst>
          </p:cNvPr>
          <p:cNvSpPr>
            <a:spLocks noGrp="1"/>
          </p:cNvSpPr>
          <p:nvPr>
            <p:ph type="dt" sz="half" idx="10"/>
          </p:nvPr>
        </p:nvSpPr>
        <p:spPr/>
        <p:txBody>
          <a:bodyPr/>
          <a:lstStyle/>
          <a:p>
            <a:endParaRPr lang="en-US"/>
          </a:p>
        </p:txBody>
      </p:sp>
      <p:sp>
        <p:nvSpPr>
          <p:cNvPr id="5" name="页脚占位符 4">
            <a:extLst>
              <a:ext uri="{FF2B5EF4-FFF2-40B4-BE49-F238E27FC236}">
                <a16:creationId xmlns:a16="http://schemas.microsoft.com/office/drawing/2014/main" id="{C07FC832-4458-4AE5-960B-1869D01962D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43CBB205-DB95-4F30-9610-1D7A51F5118A}"/>
              </a:ext>
            </a:extLst>
          </p:cNvPr>
          <p:cNvSpPr>
            <a:spLocks noGrp="1"/>
          </p:cNvSpPr>
          <p:nvPr>
            <p:ph type="sldNum" sz="quarter" idx="12"/>
          </p:nvPr>
        </p:nvSpPr>
        <p:spPr/>
        <p:txBody>
          <a:bodyPr/>
          <a:lstStyle/>
          <a:p>
            <a:fld id="{0FBA3B0B-8040-4E01-AE49-6D7394F66CB5}" type="slidenum">
              <a:rPr lang="en-US" smtClean="0"/>
              <a:t>‹#›</a:t>
            </a:fld>
            <a:endParaRPr lang="en-US"/>
          </a:p>
        </p:txBody>
      </p:sp>
    </p:spTree>
    <p:extLst>
      <p:ext uri="{BB962C8B-B14F-4D97-AF65-F5344CB8AC3E}">
        <p14:creationId xmlns:p14="http://schemas.microsoft.com/office/powerpoint/2010/main" val="2317711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F4BEC2-A4C1-4F39-A2BF-3EB48E79720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6F3A33DE-2DA2-4F59-A95E-97D46AA3BB1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D16AE2C-2AFE-441B-B217-EBFD9524EBED}"/>
              </a:ext>
            </a:extLst>
          </p:cNvPr>
          <p:cNvSpPr>
            <a:spLocks noGrp="1"/>
          </p:cNvSpPr>
          <p:nvPr>
            <p:ph type="dt" sz="half" idx="10"/>
          </p:nvPr>
        </p:nvSpPr>
        <p:spPr/>
        <p:txBody>
          <a:bodyPr/>
          <a:lstStyle/>
          <a:p>
            <a:endParaRPr lang="en-US"/>
          </a:p>
        </p:txBody>
      </p:sp>
      <p:sp>
        <p:nvSpPr>
          <p:cNvPr id="5" name="页脚占位符 4">
            <a:extLst>
              <a:ext uri="{FF2B5EF4-FFF2-40B4-BE49-F238E27FC236}">
                <a16:creationId xmlns:a16="http://schemas.microsoft.com/office/drawing/2014/main" id="{90205782-81BE-4509-881D-6E17BE1C0FF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2660C54-6648-4091-99CE-D33327DA6019}"/>
              </a:ext>
            </a:extLst>
          </p:cNvPr>
          <p:cNvSpPr>
            <a:spLocks noGrp="1"/>
          </p:cNvSpPr>
          <p:nvPr>
            <p:ph type="sldNum" sz="quarter" idx="12"/>
          </p:nvPr>
        </p:nvSpPr>
        <p:spPr/>
        <p:txBody>
          <a:bodyPr/>
          <a:lstStyle/>
          <a:p>
            <a:fld id="{0FBA3B0B-8040-4E01-AE49-6D7394F66CB5}" type="slidenum">
              <a:rPr lang="en-US" smtClean="0"/>
              <a:t>‹#›</a:t>
            </a:fld>
            <a:endParaRPr lang="en-US"/>
          </a:p>
        </p:txBody>
      </p:sp>
    </p:spTree>
    <p:extLst>
      <p:ext uri="{BB962C8B-B14F-4D97-AF65-F5344CB8AC3E}">
        <p14:creationId xmlns:p14="http://schemas.microsoft.com/office/powerpoint/2010/main" val="1389289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5979516" y="6540500"/>
            <a:ext cx="226619" cy="230530"/>
          </a:xfrm>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0" y="6990348"/>
            <a:ext cx="867652" cy="867652"/>
          </a:xfrm>
          <a:prstGeom prst="rect">
            <a:avLst/>
          </a:prstGeom>
          <a:solidFill>
            <a:schemeClr val="tx2">
              <a:lumMod val="50000"/>
            </a:schemeClr>
          </a:solidFill>
        </p:spPr>
        <p:txBody>
          <a:bodyPr anchor="ctr"/>
          <a:lstStyle>
            <a:lvl1pPr marL="0" indent="0" algn="ctr">
              <a:buNone/>
              <a:defRPr sz="1200">
                <a:solidFill>
                  <a:schemeClr val="bg2">
                    <a:lumMod val="20000"/>
                    <a:lumOff val="80000"/>
                  </a:schemeClr>
                </a:solidFill>
              </a:defRPr>
            </a:lvl1pPr>
          </a:lstStyle>
          <a:p>
            <a:endParaRPr lang="en-US"/>
          </a:p>
        </p:txBody>
      </p:sp>
      <p:sp>
        <p:nvSpPr>
          <p:cNvPr id="14" name="Picture Placeholder 13"/>
          <p:cNvSpPr>
            <a:spLocks noGrp="1"/>
          </p:cNvSpPr>
          <p:nvPr>
            <p:ph type="pic" sz="quarter" idx="11"/>
          </p:nvPr>
        </p:nvSpPr>
        <p:spPr>
          <a:xfrm>
            <a:off x="966537" y="6990348"/>
            <a:ext cx="762686" cy="867652"/>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1200">
                <a:solidFill>
                  <a:schemeClr val="bg2">
                    <a:lumMod val="20000"/>
                    <a:lumOff val="80000"/>
                  </a:schemeClr>
                </a:solidFill>
              </a:defRPr>
            </a:lvl1pPr>
          </a:lstStyle>
          <a:p>
            <a:endParaRPr lang="en-US"/>
          </a:p>
        </p:txBody>
      </p:sp>
      <p:sp>
        <p:nvSpPr>
          <p:cNvPr id="15" name="Picture Placeholder 2"/>
          <p:cNvSpPr>
            <a:spLocks noGrp="1"/>
          </p:cNvSpPr>
          <p:nvPr>
            <p:ph type="pic" sz="quarter" idx="12"/>
          </p:nvPr>
        </p:nvSpPr>
        <p:spPr>
          <a:xfrm>
            <a:off x="1929064" y="6990348"/>
            <a:ext cx="867652" cy="867652"/>
          </a:xfrm>
          <a:prstGeom prst="rect">
            <a:avLst/>
          </a:prstGeom>
          <a:solidFill>
            <a:schemeClr val="tx2">
              <a:lumMod val="50000"/>
            </a:schemeClr>
          </a:solidFill>
        </p:spPr>
        <p:txBody>
          <a:bodyPr anchor="ctr"/>
          <a:lstStyle>
            <a:lvl1pPr marL="0" indent="0" algn="ctr">
              <a:buNone/>
              <a:defRPr sz="1200">
                <a:solidFill>
                  <a:schemeClr val="bg2">
                    <a:lumMod val="20000"/>
                    <a:lumOff val="80000"/>
                  </a:schemeClr>
                </a:solidFill>
              </a:defRPr>
            </a:lvl1pPr>
          </a:lstStyle>
          <a:p>
            <a:endParaRPr lang="en-US"/>
          </a:p>
        </p:txBody>
      </p:sp>
      <p:sp>
        <p:nvSpPr>
          <p:cNvPr id="16" name="Picture Placeholder 15"/>
          <p:cNvSpPr>
            <a:spLocks noGrp="1"/>
          </p:cNvSpPr>
          <p:nvPr>
            <p:ph type="pic" sz="quarter" idx="13"/>
          </p:nvPr>
        </p:nvSpPr>
        <p:spPr>
          <a:xfrm>
            <a:off x="2895600" y="6990348"/>
            <a:ext cx="762686" cy="867652"/>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1200">
                <a:solidFill>
                  <a:schemeClr val="bg2">
                    <a:lumMod val="20000"/>
                    <a:lumOff val="80000"/>
                  </a:schemeClr>
                </a:solidFill>
              </a:defRPr>
            </a:lvl1pPr>
          </a:lstStyle>
          <a:p>
            <a:endParaRPr lang="en-US"/>
          </a:p>
        </p:txBody>
      </p:sp>
      <p:sp>
        <p:nvSpPr>
          <p:cNvPr id="17" name="Picture Placeholder 2"/>
          <p:cNvSpPr>
            <a:spLocks noGrp="1"/>
          </p:cNvSpPr>
          <p:nvPr>
            <p:ph type="pic" sz="quarter" idx="14"/>
          </p:nvPr>
        </p:nvSpPr>
        <p:spPr>
          <a:xfrm>
            <a:off x="3858127" y="6990348"/>
            <a:ext cx="867652" cy="867652"/>
          </a:xfrm>
          <a:prstGeom prst="rect">
            <a:avLst/>
          </a:prstGeom>
          <a:solidFill>
            <a:schemeClr val="tx2">
              <a:lumMod val="50000"/>
            </a:schemeClr>
          </a:solidFill>
        </p:spPr>
        <p:txBody>
          <a:bodyPr anchor="ctr"/>
          <a:lstStyle>
            <a:lvl1pPr marL="0" indent="0" algn="ctr">
              <a:buNone/>
              <a:defRPr sz="1200">
                <a:solidFill>
                  <a:schemeClr val="bg2">
                    <a:lumMod val="20000"/>
                    <a:lumOff val="80000"/>
                  </a:schemeClr>
                </a:solidFill>
              </a:defRPr>
            </a:lvl1pPr>
          </a:lstStyle>
          <a:p>
            <a:endParaRPr lang="en-US"/>
          </a:p>
        </p:txBody>
      </p:sp>
      <p:sp>
        <p:nvSpPr>
          <p:cNvPr id="18" name="Picture Placeholder 17"/>
          <p:cNvSpPr>
            <a:spLocks noGrp="1"/>
          </p:cNvSpPr>
          <p:nvPr>
            <p:ph type="pic" sz="quarter" idx="15"/>
          </p:nvPr>
        </p:nvSpPr>
        <p:spPr>
          <a:xfrm>
            <a:off x="4824664" y="6990348"/>
            <a:ext cx="762686" cy="867652"/>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1200">
                <a:solidFill>
                  <a:schemeClr val="bg2">
                    <a:lumMod val="20000"/>
                    <a:lumOff val="80000"/>
                  </a:schemeClr>
                </a:solidFill>
              </a:defRPr>
            </a:lvl1pPr>
          </a:lstStyle>
          <a:p>
            <a:endParaRPr lang="en-US"/>
          </a:p>
        </p:txBody>
      </p:sp>
      <p:sp>
        <p:nvSpPr>
          <p:cNvPr id="19" name="Picture Placeholder 2"/>
          <p:cNvSpPr>
            <a:spLocks noGrp="1"/>
          </p:cNvSpPr>
          <p:nvPr>
            <p:ph type="pic" sz="quarter" idx="16"/>
          </p:nvPr>
        </p:nvSpPr>
        <p:spPr>
          <a:xfrm>
            <a:off x="5787191" y="6990348"/>
            <a:ext cx="867652" cy="867652"/>
          </a:xfrm>
          <a:prstGeom prst="rect">
            <a:avLst/>
          </a:prstGeom>
          <a:solidFill>
            <a:schemeClr val="tx2">
              <a:lumMod val="50000"/>
            </a:schemeClr>
          </a:solidFill>
        </p:spPr>
        <p:txBody>
          <a:bodyPr anchor="ctr"/>
          <a:lstStyle>
            <a:lvl1pPr marL="0" indent="0" algn="ctr">
              <a:buNone/>
              <a:defRPr sz="1200">
                <a:solidFill>
                  <a:schemeClr val="bg2">
                    <a:lumMod val="20000"/>
                    <a:lumOff val="80000"/>
                  </a:schemeClr>
                </a:solidFill>
              </a:defRPr>
            </a:lvl1pPr>
          </a:lstStyle>
          <a:p>
            <a:endParaRPr lang="en-US"/>
          </a:p>
        </p:txBody>
      </p:sp>
      <p:sp>
        <p:nvSpPr>
          <p:cNvPr id="20" name="Picture Placeholder 19"/>
          <p:cNvSpPr>
            <a:spLocks noGrp="1"/>
          </p:cNvSpPr>
          <p:nvPr>
            <p:ph type="pic" sz="quarter" idx="17"/>
          </p:nvPr>
        </p:nvSpPr>
        <p:spPr>
          <a:xfrm>
            <a:off x="6753727" y="6990348"/>
            <a:ext cx="762686" cy="867652"/>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1200">
                <a:solidFill>
                  <a:schemeClr val="bg2">
                    <a:lumMod val="20000"/>
                    <a:lumOff val="80000"/>
                  </a:schemeClr>
                </a:solidFill>
              </a:defRPr>
            </a:lvl1pPr>
          </a:lstStyle>
          <a:p>
            <a:endParaRPr lang="en-US"/>
          </a:p>
        </p:txBody>
      </p:sp>
      <p:sp>
        <p:nvSpPr>
          <p:cNvPr id="21" name="Picture Placeholder 2"/>
          <p:cNvSpPr>
            <a:spLocks noGrp="1"/>
          </p:cNvSpPr>
          <p:nvPr>
            <p:ph type="pic" sz="quarter" idx="18"/>
          </p:nvPr>
        </p:nvSpPr>
        <p:spPr>
          <a:xfrm>
            <a:off x="7716254" y="6990348"/>
            <a:ext cx="867652" cy="867652"/>
          </a:xfrm>
          <a:prstGeom prst="rect">
            <a:avLst/>
          </a:prstGeom>
          <a:solidFill>
            <a:schemeClr val="tx2">
              <a:lumMod val="50000"/>
            </a:schemeClr>
          </a:solidFill>
        </p:spPr>
        <p:txBody>
          <a:bodyPr anchor="ctr"/>
          <a:lstStyle>
            <a:lvl1pPr marL="0" indent="0" algn="ctr">
              <a:buNone/>
              <a:defRPr sz="1200">
                <a:solidFill>
                  <a:schemeClr val="bg2">
                    <a:lumMod val="20000"/>
                    <a:lumOff val="80000"/>
                  </a:schemeClr>
                </a:solidFill>
              </a:defRPr>
            </a:lvl1pPr>
          </a:lstStyle>
          <a:p>
            <a:endParaRPr lang="en-US"/>
          </a:p>
        </p:txBody>
      </p:sp>
      <p:sp>
        <p:nvSpPr>
          <p:cNvPr id="22" name="Picture Placeholder 21"/>
          <p:cNvSpPr>
            <a:spLocks noGrp="1"/>
          </p:cNvSpPr>
          <p:nvPr>
            <p:ph type="pic" sz="quarter" idx="19"/>
          </p:nvPr>
        </p:nvSpPr>
        <p:spPr>
          <a:xfrm>
            <a:off x="8682791" y="6990348"/>
            <a:ext cx="762686" cy="867652"/>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1200">
                <a:solidFill>
                  <a:schemeClr val="bg2">
                    <a:lumMod val="20000"/>
                    <a:lumOff val="80000"/>
                  </a:schemeClr>
                </a:solidFill>
              </a:defRPr>
            </a:lvl1pPr>
          </a:lstStyle>
          <a:p>
            <a:endParaRPr lang="en-US"/>
          </a:p>
        </p:txBody>
      </p:sp>
      <p:sp>
        <p:nvSpPr>
          <p:cNvPr id="23" name="Picture Placeholder 2"/>
          <p:cNvSpPr>
            <a:spLocks noGrp="1"/>
          </p:cNvSpPr>
          <p:nvPr>
            <p:ph type="pic" sz="quarter" idx="20"/>
          </p:nvPr>
        </p:nvSpPr>
        <p:spPr>
          <a:xfrm>
            <a:off x="9645318" y="6990348"/>
            <a:ext cx="867652" cy="867652"/>
          </a:xfrm>
          <a:prstGeom prst="rect">
            <a:avLst/>
          </a:prstGeom>
          <a:solidFill>
            <a:schemeClr val="tx2">
              <a:lumMod val="50000"/>
            </a:schemeClr>
          </a:solidFill>
        </p:spPr>
        <p:txBody>
          <a:bodyPr anchor="ctr"/>
          <a:lstStyle>
            <a:lvl1pPr marL="0" indent="0" algn="ctr">
              <a:buNone/>
              <a:defRPr sz="1200">
                <a:solidFill>
                  <a:schemeClr val="bg2">
                    <a:lumMod val="20000"/>
                    <a:lumOff val="80000"/>
                  </a:schemeClr>
                </a:solidFill>
              </a:defRPr>
            </a:lvl1pPr>
          </a:lstStyle>
          <a:p>
            <a:endParaRPr lang="en-US"/>
          </a:p>
        </p:txBody>
      </p:sp>
      <p:sp>
        <p:nvSpPr>
          <p:cNvPr id="24" name="Picture Placeholder 23"/>
          <p:cNvSpPr>
            <a:spLocks noGrp="1"/>
          </p:cNvSpPr>
          <p:nvPr>
            <p:ph type="pic" sz="quarter" idx="21"/>
          </p:nvPr>
        </p:nvSpPr>
        <p:spPr>
          <a:xfrm>
            <a:off x="10611854" y="6990348"/>
            <a:ext cx="762686" cy="867652"/>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1200">
                <a:solidFill>
                  <a:schemeClr val="bg2">
                    <a:lumMod val="20000"/>
                    <a:lumOff val="80000"/>
                  </a:schemeClr>
                </a:solidFill>
              </a:defRPr>
            </a:lvl1pPr>
          </a:lstStyle>
          <a:p>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11770-B42D-4F9A-93AD-087198269EC1}"/>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35F1DF7-D079-43AF-97CC-8CFED7AF3E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784263DF-7679-495F-97BD-C620B6F6CBCF}"/>
              </a:ext>
            </a:extLst>
          </p:cNvPr>
          <p:cNvSpPr>
            <a:spLocks noGrp="1"/>
          </p:cNvSpPr>
          <p:nvPr>
            <p:ph type="dt" sz="half" idx="10"/>
          </p:nvPr>
        </p:nvSpPr>
        <p:spPr/>
        <p:txBody>
          <a:bodyPr/>
          <a:lstStyle/>
          <a:p>
            <a:endParaRPr lang="en-US"/>
          </a:p>
        </p:txBody>
      </p:sp>
      <p:sp>
        <p:nvSpPr>
          <p:cNvPr id="5" name="页脚占位符 4">
            <a:extLst>
              <a:ext uri="{FF2B5EF4-FFF2-40B4-BE49-F238E27FC236}">
                <a16:creationId xmlns:a16="http://schemas.microsoft.com/office/drawing/2014/main" id="{15050FCC-67C8-4CA9-A2A7-A772D4D5600E}"/>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4C0E753E-50A0-4BB3-8F59-1F63D123D10C}"/>
              </a:ext>
            </a:extLst>
          </p:cNvPr>
          <p:cNvSpPr>
            <a:spLocks noGrp="1"/>
          </p:cNvSpPr>
          <p:nvPr>
            <p:ph type="sldNum" sz="quarter" idx="12"/>
          </p:nvPr>
        </p:nvSpPr>
        <p:spPr/>
        <p:txBody>
          <a:bodyPr/>
          <a:lstStyle/>
          <a:p>
            <a:fld id="{0FBA3B0B-8040-4E01-AE49-6D7394F66CB5}" type="slidenum">
              <a:rPr lang="en-US" smtClean="0"/>
              <a:t>‹#›</a:t>
            </a:fld>
            <a:endParaRPr lang="en-US"/>
          </a:p>
        </p:txBody>
      </p:sp>
    </p:spTree>
    <p:extLst>
      <p:ext uri="{BB962C8B-B14F-4D97-AF65-F5344CB8AC3E}">
        <p14:creationId xmlns:p14="http://schemas.microsoft.com/office/powerpoint/2010/main" val="3747401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2BA0-9C21-4D0A-BEA2-84526C96842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CD94AA5-D449-4296-AAFE-83A5EDB5C5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58A9F41-9B22-49D4-87C0-6B036900912A}"/>
              </a:ext>
            </a:extLst>
          </p:cNvPr>
          <p:cNvSpPr>
            <a:spLocks noGrp="1"/>
          </p:cNvSpPr>
          <p:nvPr>
            <p:ph type="dt" sz="half" idx="10"/>
          </p:nvPr>
        </p:nvSpPr>
        <p:spPr/>
        <p:txBody>
          <a:bodyPr/>
          <a:lstStyle/>
          <a:p>
            <a:endParaRPr lang="en-US"/>
          </a:p>
        </p:txBody>
      </p:sp>
      <p:sp>
        <p:nvSpPr>
          <p:cNvPr id="5" name="页脚占位符 4">
            <a:extLst>
              <a:ext uri="{FF2B5EF4-FFF2-40B4-BE49-F238E27FC236}">
                <a16:creationId xmlns:a16="http://schemas.microsoft.com/office/drawing/2014/main" id="{94A2A3ED-BCBA-46F1-ADD7-785A2C5A0B6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1D2AD3-0C0D-4B4A-8B3A-405BB795CDBC}"/>
              </a:ext>
            </a:extLst>
          </p:cNvPr>
          <p:cNvSpPr>
            <a:spLocks noGrp="1"/>
          </p:cNvSpPr>
          <p:nvPr>
            <p:ph type="sldNum" sz="quarter" idx="12"/>
          </p:nvPr>
        </p:nvSpPr>
        <p:spPr/>
        <p:txBody>
          <a:bodyPr/>
          <a:lstStyle/>
          <a:p>
            <a:fld id="{0FBA3B0B-8040-4E01-AE49-6D7394F66CB5}" type="slidenum">
              <a:rPr lang="en-US" smtClean="0"/>
              <a:t>‹#›</a:t>
            </a:fld>
            <a:endParaRPr lang="en-US"/>
          </a:p>
        </p:txBody>
      </p:sp>
    </p:spTree>
    <p:extLst>
      <p:ext uri="{BB962C8B-B14F-4D97-AF65-F5344CB8AC3E}">
        <p14:creationId xmlns:p14="http://schemas.microsoft.com/office/powerpoint/2010/main" val="168683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A697-B498-421B-847C-0378F4684660}"/>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A22CA48-DFD8-49CF-A898-65C0129B667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93DCA306-24F0-412F-B7F7-841B639575C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333D263B-6FBE-4416-9CB0-5DCB4C179525}"/>
              </a:ext>
            </a:extLst>
          </p:cNvPr>
          <p:cNvSpPr>
            <a:spLocks noGrp="1"/>
          </p:cNvSpPr>
          <p:nvPr>
            <p:ph type="dt" sz="half" idx="10"/>
          </p:nvPr>
        </p:nvSpPr>
        <p:spPr/>
        <p:txBody>
          <a:bodyPr/>
          <a:lstStyle/>
          <a:p>
            <a:endParaRPr lang="en-US"/>
          </a:p>
        </p:txBody>
      </p:sp>
      <p:sp>
        <p:nvSpPr>
          <p:cNvPr id="6" name="页脚占位符 5">
            <a:extLst>
              <a:ext uri="{FF2B5EF4-FFF2-40B4-BE49-F238E27FC236}">
                <a16:creationId xmlns:a16="http://schemas.microsoft.com/office/drawing/2014/main" id="{B217A7F1-022C-4B5A-B89C-3B564927BB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D2749FF-F8F9-49DE-9962-0358A4C18573}"/>
              </a:ext>
            </a:extLst>
          </p:cNvPr>
          <p:cNvSpPr>
            <a:spLocks noGrp="1"/>
          </p:cNvSpPr>
          <p:nvPr>
            <p:ph type="sldNum" sz="quarter" idx="12"/>
          </p:nvPr>
        </p:nvSpPr>
        <p:spPr/>
        <p:txBody>
          <a:bodyPr/>
          <a:lstStyle/>
          <a:p>
            <a:fld id="{0FBA3B0B-8040-4E01-AE49-6D7394F66CB5}" type="slidenum">
              <a:rPr lang="en-US" smtClean="0"/>
              <a:t>‹#›</a:t>
            </a:fld>
            <a:endParaRPr lang="en-US"/>
          </a:p>
        </p:txBody>
      </p:sp>
    </p:spTree>
    <p:extLst>
      <p:ext uri="{BB962C8B-B14F-4D97-AF65-F5344CB8AC3E}">
        <p14:creationId xmlns:p14="http://schemas.microsoft.com/office/powerpoint/2010/main" val="2317181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842DF-7287-4DF6-836E-165B9B25A95A}"/>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2B711C78-A449-4F34-9D80-CE7A465E1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C2A66E5-730F-4249-AA8E-0D2A04A8EFC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D82FA015-D429-4ABE-AD2D-A8BA54826A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DA0929-9945-431D-A5C4-647DF467BDF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1BF505D5-0FA7-49B9-BA02-F6207DA045B5}"/>
              </a:ext>
            </a:extLst>
          </p:cNvPr>
          <p:cNvSpPr>
            <a:spLocks noGrp="1"/>
          </p:cNvSpPr>
          <p:nvPr>
            <p:ph type="dt" sz="half" idx="10"/>
          </p:nvPr>
        </p:nvSpPr>
        <p:spPr/>
        <p:txBody>
          <a:bodyPr/>
          <a:lstStyle/>
          <a:p>
            <a:endParaRPr lang="en-US"/>
          </a:p>
        </p:txBody>
      </p:sp>
      <p:sp>
        <p:nvSpPr>
          <p:cNvPr id="8" name="页脚占位符 7">
            <a:extLst>
              <a:ext uri="{FF2B5EF4-FFF2-40B4-BE49-F238E27FC236}">
                <a16:creationId xmlns:a16="http://schemas.microsoft.com/office/drawing/2014/main" id="{0B040C05-B437-439E-815F-F256AF193CFD}"/>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C549ED6E-2E0E-4DDA-B10C-FCD591151F3E}"/>
              </a:ext>
            </a:extLst>
          </p:cNvPr>
          <p:cNvSpPr>
            <a:spLocks noGrp="1"/>
          </p:cNvSpPr>
          <p:nvPr>
            <p:ph type="sldNum" sz="quarter" idx="12"/>
          </p:nvPr>
        </p:nvSpPr>
        <p:spPr/>
        <p:txBody>
          <a:bodyPr/>
          <a:lstStyle/>
          <a:p>
            <a:fld id="{0FBA3B0B-8040-4E01-AE49-6D7394F66CB5}" type="slidenum">
              <a:rPr lang="en-US" smtClean="0"/>
              <a:t>‹#›</a:t>
            </a:fld>
            <a:endParaRPr lang="en-US"/>
          </a:p>
        </p:txBody>
      </p:sp>
    </p:spTree>
    <p:extLst>
      <p:ext uri="{BB962C8B-B14F-4D97-AF65-F5344CB8AC3E}">
        <p14:creationId xmlns:p14="http://schemas.microsoft.com/office/powerpoint/2010/main" val="128016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41921-FE52-457C-9FD6-3AD8D17EFAC0}"/>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EA2F3625-C183-4FB3-B80D-F8C8DC5F6AEE}"/>
              </a:ext>
            </a:extLst>
          </p:cNvPr>
          <p:cNvSpPr>
            <a:spLocks noGrp="1"/>
          </p:cNvSpPr>
          <p:nvPr>
            <p:ph type="dt" sz="half" idx="10"/>
          </p:nvPr>
        </p:nvSpPr>
        <p:spPr/>
        <p:txBody>
          <a:bodyPr/>
          <a:lstStyle/>
          <a:p>
            <a:endParaRPr lang="en-US"/>
          </a:p>
        </p:txBody>
      </p:sp>
      <p:sp>
        <p:nvSpPr>
          <p:cNvPr id="4" name="页脚占位符 3">
            <a:extLst>
              <a:ext uri="{FF2B5EF4-FFF2-40B4-BE49-F238E27FC236}">
                <a16:creationId xmlns:a16="http://schemas.microsoft.com/office/drawing/2014/main" id="{082C9E3F-5CF7-47F8-B8C0-8D673124CB87}"/>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25AEB0FE-98ED-4AC1-923D-71561F300940}"/>
              </a:ext>
            </a:extLst>
          </p:cNvPr>
          <p:cNvSpPr>
            <a:spLocks noGrp="1"/>
          </p:cNvSpPr>
          <p:nvPr>
            <p:ph type="sldNum" sz="quarter" idx="12"/>
          </p:nvPr>
        </p:nvSpPr>
        <p:spPr/>
        <p:txBody>
          <a:bodyPr/>
          <a:lstStyle/>
          <a:p>
            <a:fld id="{0FBA3B0B-8040-4E01-AE49-6D7394F66CB5}" type="slidenum">
              <a:rPr lang="en-US" smtClean="0"/>
              <a:t>‹#›</a:t>
            </a:fld>
            <a:endParaRPr lang="en-US"/>
          </a:p>
        </p:txBody>
      </p:sp>
    </p:spTree>
    <p:extLst>
      <p:ext uri="{BB962C8B-B14F-4D97-AF65-F5344CB8AC3E}">
        <p14:creationId xmlns:p14="http://schemas.microsoft.com/office/powerpoint/2010/main" val="882067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0B08DD-CCA7-467E-ACA8-3A3AFDD9F607}"/>
              </a:ext>
            </a:extLst>
          </p:cNvPr>
          <p:cNvSpPr>
            <a:spLocks noGrp="1"/>
          </p:cNvSpPr>
          <p:nvPr>
            <p:ph type="dt" sz="half" idx="10"/>
          </p:nvPr>
        </p:nvSpPr>
        <p:spPr/>
        <p:txBody>
          <a:bodyPr/>
          <a:lstStyle/>
          <a:p>
            <a:endParaRPr lang="en-US"/>
          </a:p>
        </p:txBody>
      </p:sp>
      <p:sp>
        <p:nvSpPr>
          <p:cNvPr id="3" name="页脚占位符 2">
            <a:extLst>
              <a:ext uri="{FF2B5EF4-FFF2-40B4-BE49-F238E27FC236}">
                <a16:creationId xmlns:a16="http://schemas.microsoft.com/office/drawing/2014/main" id="{0B3711B1-0F72-417A-B527-C5B0EDAB1498}"/>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CF90612B-DA3C-4667-9DBC-153A8CA54608}"/>
              </a:ext>
            </a:extLst>
          </p:cNvPr>
          <p:cNvSpPr>
            <a:spLocks noGrp="1"/>
          </p:cNvSpPr>
          <p:nvPr>
            <p:ph type="sldNum" sz="quarter" idx="12"/>
          </p:nvPr>
        </p:nvSpPr>
        <p:spPr/>
        <p:txBody>
          <a:bodyPr/>
          <a:lstStyle/>
          <a:p>
            <a:fld id="{0FBA3B0B-8040-4E01-AE49-6D7394F66CB5}" type="slidenum">
              <a:rPr lang="en-US" smtClean="0"/>
              <a:t>‹#›</a:t>
            </a:fld>
            <a:endParaRPr lang="en-US"/>
          </a:p>
        </p:txBody>
      </p:sp>
    </p:spTree>
    <p:extLst>
      <p:ext uri="{BB962C8B-B14F-4D97-AF65-F5344CB8AC3E}">
        <p14:creationId xmlns:p14="http://schemas.microsoft.com/office/powerpoint/2010/main" val="26680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5EA36-E740-479A-9F16-8C50B4B9D03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C082C7-5591-4192-8FD8-511AC51C81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45BBC6A7-7A0B-43FA-A169-5BF7F298F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E3C21D7-6806-47CF-8301-A8BCD4C83CCC}"/>
              </a:ext>
            </a:extLst>
          </p:cNvPr>
          <p:cNvSpPr>
            <a:spLocks noGrp="1"/>
          </p:cNvSpPr>
          <p:nvPr>
            <p:ph type="dt" sz="half" idx="10"/>
          </p:nvPr>
        </p:nvSpPr>
        <p:spPr/>
        <p:txBody>
          <a:bodyPr/>
          <a:lstStyle/>
          <a:p>
            <a:endParaRPr lang="en-US"/>
          </a:p>
        </p:txBody>
      </p:sp>
      <p:sp>
        <p:nvSpPr>
          <p:cNvPr id="6" name="页脚占位符 5">
            <a:extLst>
              <a:ext uri="{FF2B5EF4-FFF2-40B4-BE49-F238E27FC236}">
                <a16:creationId xmlns:a16="http://schemas.microsoft.com/office/drawing/2014/main" id="{2A74F4AD-DC12-446B-AB86-1FD0754E57E7}"/>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7858BFA8-459E-4613-94C3-734F0B497E5A}"/>
              </a:ext>
            </a:extLst>
          </p:cNvPr>
          <p:cNvSpPr>
            <a:spLocks noGrp="1"/>
          </p:cNvSpPr>
          <p:nvPr>
            <p:ph type="sldNum" sz="quarter" idx="12"/>
          </p:nvPr>
        </p:nvSpPr>
        <p:spPr/>
        <p:txBody>
          <a:bodyPr/>
          <a:lstStyle/>
          <a:p>
            <a:fld id="{0FBA3B0B-8040-4E01-AE49-6D7394F66CB5}" type="slidenum">
              <a:rPr lang="en-US" smtClean="0"/>
              <a:t>‹#›</a:t>
            </a:fld>
            <a:endParaRPr lang="en-US"/>
          </a:p>
        </p:txBody>
      </p:sp>
    </p:spTree>
    <p:extLst>
      <p:ext uri="{BB962C8B-B14F-4D97-AF65-F5344CB8AC3E}">
        <p14:creationId xmlns:p14="http://schemas.microsoft.com/office/powerpoint/2010/main" val="724576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1A33D1-5E2F-4BCF-968D-5927EF0EB86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3F0CA5B0-6224-4C4C-908D-C455C0C2C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D3913669-5E62-40DC-9466-1C8D93AE72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C5C740-2592-4BD8-9D5D-93D5F3D65B48}"/>
              </a:ext>
            </a:extLst>
          </p:cNvPr>
          <p:cNvSpPr>
            <a:spLocks noGrp="1"/>
          </p:cNvSpPr>
          <p:nvPr>
            <p:ph type="dt" sz="half" idx="10"/>
          </p:nvPr>
        </p:nvSpPr>
        <p:spPr/>
        <p:txBody>
          <a:bodyPr/>
          <a:lstStyle/>
          <a:p>
            <a:endParaRPr lang="en-US"/>
          </a:p>
        </p:txBody>
      </p:sp>
      <p:sp>
        <p:nvSpPr>
          <p:cNvPr id="6" name="页脚占位符 5">
            <a:extLst>
              <a:ext uri="{FF2B5EF4-FFF2-40B4-BE49-F238E27FC236}">
                <a16:creationId xmlns:a16="http://schemas.microsoft.com/office/drawing/2014/main" id="{EECA86DB-C8AD-4A59-8FDA-D6B5FE83168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8977CD72-FE37-44CF-8202-2D04D134123A}"/>
              </a:ext>
            </a:extLst>
          </p:cNvPr>
          <p:cNvSpPr>
            <a:spLocks noGrp="1"/>
          </p:cNvSpPr>
          <p:nvPr>
            <p:ph type="sldNum" sz="quarter" idx="12"/>
          </p:nvPr>
        </p:nvSpPr>
        <p:spPr/>
        <p:txBody>
          <a:bodyPr/>
          <a:lstStyle/>
          <a:p>
            <a:fld id="{0FBA3B0B-8040-4E01-AE49-6D7394F66CB5}" type="slidenum">
              <a:rPr lang="en-US" smtClean="0"/>
              <a:t>‹#›</a:t>
            </a:fld>
            <a:endParaRPr lang="en-US"/>
          </a:p>
        </p:txBody>
      </p:sp>
    </p:spTree>
    <p:extLst>
      <p:ext uri="{BB962C8B-B14F-4D97-AF65-F5344CB8AC3E}">
        <p14:creationId xmlns:p14="http://schemas.microsoft.com/office/powerpoint/2010/main" val="107376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2E3B"/>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E8AF3C6-5306-4D5E-B38A-50D9ED2BF7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D609466D-6BE3-42EC-B3E2-2BAA60B21D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C5EAB741-AAF1-4554-BA21-A7C93B29AD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页脚占位符 4">
            <a:extLst>
              <a:ext uri="{FF2B5EF4-FFF2-40B4-BE49-F238E27FC236}">
                <a16:creationId xmlns:a16="http://schemas.microsoft.com/office/drawing/2014/main" id="{70AD911E-0CB0-4D73-87AE-08C251DAD2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A97B4C1A-08EC-4723-93ED-3036E472FB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A3B0B-8040-4E01-AE49-6D7394F66CB5}" type="slidenum">
              <a:rPr lang="en-US" smtClean="0"/>
              <a:t>‹#›</a:t>
            </a:fld>
            <a:endParaRPr lang="en-US"/>
          </a:p>
        </p:txBody>
      </p:sp>
    </p:spTree>
    <p:extLst>
      <p:ext uri="{BB962C8B-B14F-4D97-AF65-F5344CB8AC3E}">
        <p14:creationId xmlns:p14="http://schemas.microsoft.com/office/powerpoint/2010/main" val="1990192187"/>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D2E3B"/>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Lst>
  <p:transition spd="med"/>
  <p:hf sldNum="0" hdr="0" ftr="0" dt="0"/>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1pPr>
      <a:lvl2pPr marL="0" marR="0" indent="1143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2pPr>
      <a:lvl3pPr marL="0" marR="0" indent="2286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3pPr>
      <a:lvl4pPr marL="0" marR="0" indent="3429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4pPr>
      <a:lvl5pPr marL="0" marR="0" indent="4572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5pPr>
      <a:lvl6pPr marL="0" marR="0" indent="5715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6pPr>
      <a:lvl7pPr marL="0" marR="0" indent="6858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7pPr>
      <a:lvl8pPr marL="0" marR="0" indent="8001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8pPr>
      <a:lvl9pPr marL="0" marR="0" indent="9144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9pPr>
    </p:titleStyle>
    <p:bodyStyle>
      <a:lvl1pPr marL="31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Helvetica Neue"/>
          <a:ea typeface="Helvetica Neue"/>
          <a:cs typeface="Helvetica Neue"/>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1143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2286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3429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4572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5715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6858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8001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9144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48.png"/><Relationship Id="rId18" Type="http://schemas.openxmlformats.org/officeDocument/2006/relationships/customXml" Target="../ink/ink7.xml"/><Relationship Id="rId3" Type="http://schemas.openxmlformats.org/officeDocument/2006/relationships/image" Target="../media/image42.png"/><Relationship Id="rId21" Type="http://schemas.openxmlformats.org/officeDocument/2006/relationships/image" Target="../media/image52.png"/><Relationship Id="rId7" Type="http://schemas.openxmlformats.org/officeDocument/2006/relationships/image" Target="../media/image45.png"/><Relationship Id="rId12" Type="http://schemas.openxmlformats.org/officeDocument/2006/relationships/customXml" Target="../ink/ink4.xml"/><Relationship Id="rId17" Type="http://schemas.openxmlformats.org/officeDocument/2006/relationships/image" Target="../media/image50.png"/><Relationship Id="rId25" Type="http://schemas.openxmlformats.org/officeDocument/2006/relationships/image" Target="../media/image54.png"/><Relationship Id="rId2" Type="http://schemas.openxmlformats.org/officeDocument/2006/relationships/notesSlide" Target="../notesSlides/notesSlide26.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47.png"/><Relationship Id="rId24" Type="http://schemas.openxmlformats.org/officeDocument/2006/relationships/customXml" Target="../ink/ink10.xml"/><Relationship Id="rId5" Type="http://schemas.openxmlformats.org/officeDocument/2006/relationships/image" Target="../media/image44.png"/><Relationship Id="rId15" Type="http://schemas.openxmlformats.org/officeDocument/2006/relationships/image" Target="../media/image49.png"/><Relationship Id="rId23" Type="http://schemas.openxmlformats.org/officeDocument/2006/relationships/image" Target="../media/image53.png"/><Relationship Id="rId10" Type="http://schemas.openxmlformats.org/officeDocument/2006/relationships/customXml" Target="../ink/ink3.xml"/><Relationship Id="rId19"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image" Target="../media/image46.png"/><Relationship Id="rId14" Type="http://schemas.openxmlformats.org/officeDocument/2006/relationships/customXml" Target="../ink/ink5.xml"/><Relationship Id="rId22" Type="http://schemas.openxmlformats.org/officeDocument/2006/relationships/customXml" Target="../ink/ink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image" Target="../media/image65.png"/><Relationship Id="rId42" Type="http://schemas.openxmlformats.org/officeDocument/2006/relationships/customXml" Target="../ink/ink29.xml"/><Relationship Id="rId47" Type="http://schemas.openxmlformats.org/officeDocument/2006/relationships/image" Target="../media/image78.png"/><Relationship Id="rId63" Type="http://schemas.openxmlformats.org/officeDocument/2006/relationships/image" Target="../media/image86.png"/><Relationship Id="rId68" Type="http://schemas.openxmlformats.org/officeDocument/2006/relationships/customXml" Target="../ink/ink42.xml"/><Relationship Id="rId2" Type="http://schemas.openxmlformats.org/officeDocument/2006/relationships/notesSlide" Target="../notesSlides/notesSlide27.xml"/><Relationship Id="rId16" Type="http://schemas.openxmlformats.org/officeDocument/2006/relationships/customXml" Target="../ink/ink16.xml"/><Relationship Id="rId29" Type="http://schemas.openxmlformats.org/officeDocument/2006/relationships/image" Target="../media/image69.png"/><Relationship Id="rId11" Type="http://schemas.openxmlformats.org/officeDocument/2006/relationships/image" Target="../media/image60.png"/><Relationship Id="rId24" Type="http://schemas.openxmlformats.org/officeDocument/2006/relationships/customXml" Target="../ink/ink20.xml"/><Relationship Id="rId32" Type="http://schemas.openxmlformats.org/officeDocument/2006/relationships/customXml" Target="../ink/ink24.xml"/><Relationship Id="rId37" Type="http://schemas.openxmlformats.org/officeDocument/2006/relationships/image" Target="../media/image73.png"/><Relationship Id="rId40" Type="http://schemas.openxmlformats.org/officeDocument/2006/relationships/customXml" Target="../ink/ink28.xml"/><Relationship Id="rId45" Type="http://schemas.openxmlformats.org/officeDocument/2006/relationships/image" Target="../media/image77.png"/><Relationship Id="rId53" Type="http://schemas.openxmlformats.org/officeDocument/2006/relationships/image" Target="../media/image81.png"/><Relationship Id="rId58" Type="http://schemas.openxmlformats.org/officeDocument/2006/relationships/customXml" Target="../ink/ink37.xml"/><Relationship Id="rId66" Type="http://schemas.openxmlformats.org/officeDocument/2006/relationships/customXml" Target="../ink/ink41.xml"/><Relationship Id="rId74" Type="http://schemas.openxmlformats.org/officeDocument/2006/relationships/customXml" Target="../ink/ink45.xml"/><Relationship Id="rId5" Type="http://schemas.openxmlformats.org/officeDocument/2006/relationships/image" Target="../media/image57.png"/><Relationship Id="rId61" Type="http://schemas.openxmlformats.org/officeDocument/2006/relationships/image" Target="../media/image85.png"/><Relationship Id="rId19" Type="http://schemas.openxmlformats.org/officeDocument/2006/relationships/image" Target="../media/image64.png"/><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media/image68.png"/><Relationship Id="rId30" Type="http://schemas.openxmlformats.org/officeDocument/2006/relationships/customXml" Target="../ink/ink23.xml"/><Relationship Id="rId35" Type="http://schemas.openxmlformats.org/officeDocument/2006/relationships/image" Target="../media/image72.png"/><Relationship Id="rId43" Type="http://schemas.openxmlformats.org/officeDocument/2006/relationships/image" Target="../media/image76.png"/><Relationship Id="rId48" Type="http://schemas.openxmlformats.org/officeDocument/2006/relationships/customXml" Target="../ink/ink32.xml"/><Relationship Id="rId56" Type="http://schemas.openxmlformats.org/officeDocument/2006/relationships/customXml" Target="../ink/ink36.xml"/><Relationship Id="rId64" Type="http://schemas.openxmlformats.org/officeDocument/2006/relationships/customXml" Target="../ink/ink40.xml"/><Relationship Id="rId69" Type="http://schemas.openxmlformats.org/officeDocument/2006/relationships/image" Target="../media/image89.png"/><Relationship Id="rId8" Type="http://schemas.openxmlformats.org/officeDocument/2006/relationships/customXml" Target="../ink/ink12.xml"/><Relationship Id="rId51" Type="http://schemas.openxmlformats.org/officeDocument/2006/relationships/image" Target="../media/image80.png"/><Relationship Id="rId72" Type="http://schemas.openxmlformats.org/officeDocument/2006/relationships/customXml" Target="../ink/ink44.xml"/><Relationship Id="rId3" Type="http://schemas.openxmlformats.org/officeDocument/2006/relationships/image" Target="../media/image55.png"/><Relationship Id="rId12" Type="http://schemas.openxmlformats.org/officeDocument/2006/relationships/customXml" Target="../ink/ink14.xml"/><Relationship Id="rId17" Type="http://schemas.openxmlformats.org/officeDocument/2006/relationships/image" Target="../media/image63.png"/><Relationship Id="rId25" Type="http://schemas.openxmlformats.org/officeDocument/2006/relationships/image" Target="../media/image67.png"/><Relationship Id="rId33" Type="http://schemas.openxmlformats.org/officeDocument/2006/relationships/image" Target="../media/image71.png"/><Relationship Id="rId38" Type="http://schemas.openxmlformats.org/officeDocument/2006/relationships/customXml" Target="../ink/ink27.xml"/><Relationship Id="rId46" Type="http://schemas.openxmlformats.org/officeDocument/2006/relationships/customXml" Target="../ink/ink31.xml"/><Relationship Id="rId59" Type="http://schemas.openxmlformats.org/officeDocument/2006/relationships/image" Target="../media/image84.png"/><Relationship Id="rId67" Type="http://schemas.openxmlformats.org/officeDocument/2006/relationships/image" Target="../media/image88.png"/><Relationship Id="rId20" Type="http://schemas.openxmlformats.org/officeDocument/2006/relationships/customXml" Target="../ink/ink18.xml"/><Relationship Id="rId41" Type="http://schemas.openxmlformats.org/officeDocument/2006/relationships/image" Target="../media/image75.png"/><Relationship Id="rId54" Type="http://schemas.openxmlformats.org/officeDocument/2006/relationships/customXml" Target="../ink/ink35.xml"/><Relationship Id="rId62" Type="http://schemas.openxmlformats.org/officeDocument/2006/relationships/customXml" Target="../ink/ink39.xml"/><Relationship Id="rId70" Type="http://schemas.openxmlformats.org/officeDocument/2006/relationships/customXml" Target="../ink/ink43.xml"/><Relationship Id="rId75"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customXml" Target="../ink/ink11.xml"/><Relationship Id="rId15" Type="http://schemas.openxmlformats.org/officeDocument/2006/relationships/image" Target="../media/image62.png"/><Relationship Id="rId23" Type="http://schemas.openxmlformats.org/officeDocument/2006/relationships/image" Target="../media/image66.png"/><Relationship Id="rId28" Type="http://schemas.openxmlformats.org/officeDocument/2006/relationships/customXml" Target="../ink/ink22.xml"/><Relationship Id="rId36" Type="http://schemas.openxmlformats.org/officeDocument/2006/relationships/customXml" Target="../ink/ink26.xml"/><Relationship Id="rId49" Type="http://schemas.openxmlformats.org/officeDocument/2006/relationships/image" Target="../media/image79.png"/><Relationship Id="rId57" Type="http://schemas.openxmlformats.org/officeDocument/2006/relationships/image" Target="../media/image83.png"/><Relationship Id="rId10" Type="http://schemas.openxmlformats.org/officeDocument/2006/relationships/customXml" Target="../ink/ink13.xml"/><Relationship Id="rId31" Type="http://schemas.openxmlformats.org/officeDocument/2006/relationships/image" Target="../media/image70.png"/><Relationship Id="rId44" Type="http://schemas.openxmlformats.org/officeDocument/2006/relationships/customXml" Target="../ink/ink30.xml"/><Relationship Id="rId52" Type="http://schemas.openxmlformats.org/officeDocument/2006/relationships/customXml" Target="../ink/ink34.xml"/><Relationship Id="rId60" Type="http://schemas.openxmlformats.org/officeDocument/2006/relationships/customXml" Target="../ink/ink38.xml"/><Relationship Id="rId65" Type="http://schemas.openxmlformats.org/officeDocument/2006/relationships/image" Target="../media/image87.png"/><Relationship Id="rId73" Type="http://schemas.openxmlformats.org/officeDocument/2006/relationships/image" Target="../media/image91.png"/><Relationship Id="rId4" Type="http://schemas.openxmlformats.org/officeDocument/2006/relationships/image" Target="../media/image56.png"/><Relationship Id="rId9" Type="http://schemas.openxmlformats.org/officeDocument/2006/relationships/image" Target="../media/image59.png"/><Relationship Id="rId13" Type="http://schemas.openxmlformats.org/officeDocument/2006/relationships/image" Target="../media/image61.png"/><Relationship Id="rId18" Type="http://schemas.openxmlformats.org/officeDocument/2006/relationships/customXml" Target="../ink/ink17.xml"/><Relationship Id="rId39" Type="http://schemas.openxmlformats.org/officeDocument/2006/relationships/image" Target="../media/image74.png"/><Relationship Id="rId34" Type="http://schemas.openxmlformats.org/officeDocument/2006/relationships/customXml" Target="../ink/ink25.xml"/><Relationship Id="rId50" Type="http://schemas.openxmlformats.org/officeDocument/2006/relationships/customXml" Target="../ink/ink33.xml"/><Relationship Id="rId55" Type="http://schemas.openxmlformats.org/officeDocument/2006/relationships/image" Target="../media/image82.png"/><Relationship Id="rId7" Type="http://schemas.openxmlformats.org/officeDocument/2006/relationships/image" Target="../media/image58.png"/><Relationship Id="rId71"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1000">
              <a:schemeClr val="bg2">
                <a:lumMod val="50000"/>
              </a:schemeClr>
            </a:gs>
            <a:gs pos="0">
              <a:srgbClr val="4646B5"/>
            </a:gs>
          </a:gsLst>
          <a:lin ang="2700000" scaled="1"/>
        </a:gradFill>
        <a:effectLst/>
      </p:bgPr>
    </p:bg>
    <p:spTree>
      <p:nvGrpSpPr>
        <p:cNvPr id="1" name=""/>
        <p:cNvGrpSpPr/>
        <p:nvPr/>
      </p:nvGrpSpPr>
      <p:grpSpPr>
        <a:xfrm>
          <a:off x="0" y="0"/>
          <a:ext cx="0" cy="0"/>
          <a:chOff x="0" y="0"/>
          <a:chExt cx="0" cy="0"/>
        </a:xfrm>
      </p:grpSpPr>
      <p:sp>
        <p:nvSpPr>
          <p:cNvPr id="21" name="Tech."/>
          <p:cNvSpPr txBox="1"/>
          <p:nvPr/>
        </p:nvSpPr>
        <p:spPr>
          <a:xfrm>
            <a:off x="2254848" y="2802493"/>
            <a:ext cx="5878532" cy="9746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12000">
                <a:solidFill>
                  <a:srgbClr val="FFFFFF"/>
                </a:solidFill>
              </a:defRPr>
            </a:lvl1pPr>
          </a:lstStyle>
          <a:p>
            <a:r>
              <a:rPr lang="en-US" sz="6000"/>
              <a:t>COOL MAPPER</a:t>
            </a:r>
            <a:r>
              <a:rPr sz="6000"/>
              <a:t>.</a:t>
            </a:r>
          </a:p>
        </p:txBody>
      </p:sp>
      <p:sp>
        <p:nvSpPr>
          <p:cNvPr id="22" name="Effective Presentation Template with Techy Look &amp; Feel.…"/>
          <p:cNvSpPr txBox="1"/>
          <p:nvPr/>
        </p:nvSpPr>
        <p:spPr>
          <a:xfrm>
            <a:off x="1456430" y="4094688"/>
            <a:ext cx="8172109"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The best map for U of T students! The only one you deserve!</a:t>
            </a:r>
          </a:p>
        </p:txBody>
      </p:sp>
      <p:sp>
        <p:nvSpPr>
          <p:cNvPr id="23" name="presentation by eliah joe"/>
          <p:cNvSpPr txBox="1"/>
          <p:nvPr/>
        </p:nvSpPr>
        <p:spPr>
          <a:xfrm>
            <a:off x="1456430" y="5475477"/>
            <a:ext cx="9522403" cy="20518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defRPr sz="1500" cap="all" spc="750">
                <a:solidFill>
                  <a:srgbClr val="FFFFFF"/>
                </a:solidFill>
              </a:defRPr>
            </a:lvl1pPr>
          </a:lstStyle>
          <a:p>
            <a:r>
              <a:rPr lang="en-US" sz="1000"/>
              <a:t>Oral presentation 2 by team 30</a:t>
            </a:r>
            <a:endParaRPr sz="1000"/>
          </a:p>
        </p:txBody>
      </p:sp>
      <p:sp>
        <p:nvSpPr>
          <p:cNvPr id="24" name="Line"/>
          <p:cNvSpPr/>
          <p:nvPr/>
        </p:nvSpPr>
        <p:spPr>
          <a:xfrm>
            <a:off x="1464803" y="3961121"/>
            <a:ext cx="4761249" cy="1"/>
          </a:xfrm>
          <a:prstGeom prst="line">
            <a:avLst/>
          </a:prstGeom>
          <a:ln w="12700">
            <a:solidFill>
              <a:srgbClr val="FFFFFF">
                <a:alpha val="17424"/>
              </a:srgbClr>
            </a:solidFill>
            <a:miter lim="400000"/>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sz="1600"/>
          </a:p>
        </p:txBody>
      </p:sp>
      <p:sp>
        <p:nvSpPr>
          <p:cNvPr id="9" name="Shape">
            <a:extLst>
              <a:ext uri="{FF2B5EF4-FFF2-40B4-BE49-F238E27FC236}">
                <a16:creationId xmlns:a16="http://schemas.microsoft.com/office/drawing/2014/main" id="{39FAFE52-F67A-5974-7DE8-8ADEC3A96FEE}"/>
              </a:ext>
            </a:extLst>
          </p:cNvPr>
          <p:cNvSpPr/>
          <p:nvPr/>
        </p:nvSpPr>
        <p:spPr>
          <a:xfrm>
            <a:off x="1525501" y="3051808"/>
            <a:ext cx="348243" cy="46483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21600"/>
                  <a:pt x="0" y="13500"/>
                  <a:pt x="0" y="8100"/>
                </a:cubicBezTo>
                <a:cubicBezTo>
                  <a:pt x="0" y="3713"/>
                  <a:pt x="4725" y="0"/>
                  <a:pt x="10800" y="0"/>
                </a:cubicBezTo>
                <a:cubicBezTo>
                  <a:pt x="16875" y="0"/>
                  <a:pt x="21600" y="3713"/>
                  <a:pt x="21600" y="8100"/>
                </a:cubicBezTo>
                <a:cubicBezTo>
                  <a:pt x="21600" y="13331"/>
                  <a:pt x="10800" y="21600"/>
                  <a:pt x="10800" y="21600"/>
                </a:cubicBezTo>
                <a:close/>
                <a:moveTo>
                  <a:pt x="10800" y="1350"/>
                </a:moveTo>
                <a:cubicBezTo>
                  <a:pt x="5850" y="1350"/>
                  <a:pt x="1800" y="4388"/>
                  <a:pt x="1800" y="8269"/>
                </a:cubicBezTo>
                <a:cubicBezTo>
                  <a:pt x="1800" y="12656"/>
                  <a:pt x="10800" y="19575"/>
                  <a:pt x="10800" y="19575"/>
                </a:cubicBezTo>
                <a:cubicBezTo>
                  <a:pt x="10800" y="19575"/>
                  <a:pt x="19800" y="12656"/>
                  <a:pt x="19800" y="8269"/>
                </a:cubicBezTo>
                <a:cubicBezTo>
                  <a:pt x="19800" y="4388"/>
                  <a:pt x="15750" y="1350"/>
                  <a:pt x="10800" y="1350"/>
                </a:cubicBezTo>
                <a:close/>
                <a:moveTo>
                  <a:pt x="10800" y="10800"/>
                </a:moveTo>
                <a:cubicBezTo>
                  <a:pt x="8775" y="10800"/>
                  <a:pt x="7200" y="9619"/>
                  <a:pt x="7200" y="8100"/>
                </a:cubicBezTo>
                <a:cubicBezTo>
                  <a:pt x="7200" y="6581"/>
                  <a:pt x="8775" y="5400"/>
                  <a:pt x="10800" y="5400"/>
                </a:cubicBezTo>
                <a:cubicBezTo>
                  <a:pt x="12825" y="5400"/>
                  <a:pt x="14400" y="6581"/>
                  <a:pt x="14400" y="8100"/>
                </a:cubicBezTo>
                <a:cubicBezTo>
                  <a:pt x="14400" y="9619"/>
                  <a:pt x="12825" y="10800"/>
                  <a:pt x="10800" y="10800"/>
                </a:cubicBezTo>
                <a:close/>
                <a:moveTo>
                  <a:pt x="10800" y="6750"/>
                </a:moveTo>
                <a:cubicBezTo>
                  <a:pt x="9900" y="6750"/>
                  <a:pt x="9000" y="7425"/>
                  <a:pt x="9000" y="8100"/>
                </a:cubicBezTo>
                <a:cubicBezTo>
                  <a:pt x="9000" y="8944"/>
                  <a:pt x="9900" y="9450"/>
                  <a:pt x="10800" y="9450"/>
                </a:cubicBezTo>
                <a:cubicBezTo>
                  <a:pt x="11700" y="9450"/>
                  <a:pt x="12600" y="8944"/>
                  <a:pt x="12600" y="8100"/>
                </a:cubicBezTo>
                <a:cubicBezTo>
                  <a:pt x="12600" y="7425"/>
                  <a:pt x="11700" y="6750"/>
                  <a:pt x="10800" y="6750"/>
                </a:cubicBezTo>
                <a:close/>
              </a:path>
            </a:pathLst>
          </a:custGeom>
          <a:solidFill>
            <a:srgbClr val="FFFFFF"/>
          </a:solidFill>
          <a:ln w="12700">
            <a:miter lim="400000"/>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1pPr>
            <a:lvl2pPr marL="0" marR="0" indent="2286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2pPr>
            <a:lvl3pPr marL="0" marR="0" indent="4572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3pPr>
            <a:lvl4pPr marL="0" marR="0" indent="6858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4pPr>
            <a:lvl5pPr marL="0" marR="0" indent="9144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5pPr>
            <a:lvl6pPr marL="0" marR="0" indent="11430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6pPr>
            <a:lvl7pPr marL="0" marR="0" indent="13716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7pPr>
            <a:lvl8pPr marL="0" marR="0" indent="16002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8pPr>
            <a:lvl9pPr marL="0" marR="0" indent="18288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9pPr>
          </a:lstStyle>
          <a:p>
            <a:pPr defTabSz="2438338">
              <a:lnSpc>
                <a:spcPct val="100000"/>
              </a:lnSpc>
              <a:defRPr sz="4800">
                <a:solidFill>
                  <a:srgbClr val="27282D"/>
                </a:solidFill>
                <a:latin typeface="Calibri"/>
                <a:ea typeface="Calibri"/>
                <a:cs typeface="Calibri"/>
                <a:sym typeface="Calibri"/>
              </a:defRPr>
            </a:pPr>
            <a:endParaRPr/>
          </a:p>
        </p:txBody>
      </p:sp>
      <p:sp>
        <p:nvSpPr>
          <p:cNvPr id="11" name="Effective Presentation Template with Techy Look &amp; Feel.…">
            <a:extLst>
              <a:ext uri="{FF2B5EF4-FFF2-40B4-BE49-F238E27FC236}">
                <a16:creationId xmlns:a16="http://schemas.microsoft.com/office/drawing/2014/main" id="{AA78C678-F8AA-DE16-5F23-8A15BD3CE5CE}"/>
              </a:ext>
            </a:extLst>
          </p:cNvPr>
          <p:cNvSpPr txBox="1"/>
          <p:nvPr/>
        </p:nvSpPr>
        <p:spPr>
          <a:xfrm>
            <a:off x="11739639" y="6325554"/>
            <a:ext cx="229230"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1</a:t>
            </a:r>
          </a:p>
        </p:txBody>
      </p:sp>
    </p:spTree>
    <p:extLst>
      <p:ext uri="{BB962C8B-B14F-4D97-AF65-F5344CB8AC3E}">
        <p14:creationId xmlns:p14="http://schemas.microsoft.com/office/powerpoint/2010/main" val="369085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17606624-5754-6B71-6001-1A04ED44C2A2}"/>
              </a:ext>
            </a:extLst>
          </p:cNvPr>
          <p:cNvSpPr>
            <a:spLocks noGrp="1"/>
          </p:cNvSpPr>
          <p:nvPr>
            <p:ph type="pic" sz="quarter" idx="10"/>
          </p:nvPr>
        </p:nvSpPr>
        <p:spPr/>
      </p:sp>
      <p:sp>
        <p:nvSpPr>
          <p:cNvPr id="3" name="图片占位符 2">
            <a:extLst>
              <a:ext uri="{FF2B5EF4-FFF2-40B4-BE49-F238E27FC236}">
                <a16:creationId xmlns:a16="http://schemas.microsoft.com/office/drawing/2014/main" id="{8AA78970-FF23-5C47-95D8-FD0F06F972F1}"/>
              </a:ext>
            </a:extLst>
          </p:cNvPr>
          <p:cNvSpPr>
            <a:spLocks noGrp="1"/>
          </p:cNvSpPr>
          <p:nvPr>
            <p:ph type="pic" sz="quarter" idx="11"/>
          </p:nvPr>
        </p:nvSpPr>
        <p:spPr/>
      </p:sp>
      <p:sp>
        <p:nvSpPr>
          <p:cNvPr id="4" name="图片占位符 3">
            <a:extLst>
              <a:ext uri="{FF2B5EF4-FFF2-40B4-BE49-F238E27FC236}">
                <a16:creationId xmlns:a16="http://schemas.microsoft.com/office/drawing/2014/main" id="{07415813-5564-5965-6EE0-7CBA7EBED86C}"/>
              </a:ext>
            </a:extLst>
          </p:cNvPr>
          <p:cNvSpPr>
            <a:spLocks noGrp="1"/>
          </p:cNvSpPr>
          <p:nvPr>
            <p:ph type="pic" sz="quarter" idx="12"/>
          </p:nvPr>
        </p:nvSpPr>
        <p:spPr/>
      </p:sp>
      <p:sp>
        <p:nvSpPr>
          <p:cNvPr id="5" name="图片占位符 4">
            <a:extLst>
              <a:ext uri="{FF2B5EF4-FFF2-40B4-BE49-F238E27FC236}">
                <a16:creationId xmlns:a16="http://schemas.microsoft.com/office/drawing/2014/main" id="{6DC07970-F232-67F1-27F1-59ECD06B0106}"/>
              </a:ext>
            </a:extLst>
          </p:cNvPr>
          <p:cNvSpPr>
            <a:spLocks noGrp="1"/>
          </p:cNvSpPr>
          <p:nvPr>
            <p:ph type="pic" sz="quarter" idx="13"/>
          </p:nvPr>
        </p:nvSpPr>
        <p:spPr/>
      </p:sp>
      <p:sp>
        <p:nvSpPr>
          <p:cNvPr id="6" name="图片占位符 5">
            <a:extLst>
              <a:ext uri="{FF2B5EF4-FFF2-40B4-BE49-F238E27FC236}">
                <a16:creationId xmlns:a16="http://schemas.microsoft.com/office/drawing/2014/main" id="{0E4463BA-58F7-C4B6-403D-730FC3BECF24}"/>
              </a:ext>
            </a:extLst>
          </p:cNvPr>
          <p:cNvSpPr>
            <a:spLocks noGrp="1"/>
          </p:cNvSpPr>
          <p:nvPr>
            <p:ph type="pic" sz="quarter" idx="14"/>
          </p:nvPr>
        </p:nvSpPr>
        <p:spPr/>
      </p:sp>
      <p:sp>
        <p:nvSpPr>
          <p:cNvPr id="7" name="图片占位符 6">
            <a:extLst>
              <a:ext uri="{FF2B5EF4-FFF2-40B4-BE49-F238E27FC236}">
                <a16:creationId xmlns:a16="http://schemas.microsoft.com/office/drawing/2014/main" id="{A655995F-6664-5B07-1400-5473E0EA7113}"/>
              </a:ext>
            </a:extLst>
          </p:cNvPr>
          <p:cNvSpPr>
            <a:spLocks noGrp="1"/>
          </p:cNvSpPr>
          <p:nvPr>
            <p:ph type="pic" sz="quarter" idx="15"/>
          </p:nvPr>
        </p:nvSpPr>
        <p:spPr/>
      </p:sp>
      <p:sp>
        <p:nvSpPr>
          <p:cNvPr id="8" name="图片占位符 7">
            <a:extLst>
              <a:ext uri="{FF2B5EF4-FFF2-40B4-BE49-F238E27FC236}">
                <a16:creationId xmlns:a16="http://schemas.microsoft.com/office/drawing/2014/main" id="{FCF9B04F-F1F1-30E4-AA28-7CDD9D08BFED}"/>
              </a:ext>
            </a:extLst>
          </p:cNvPr>
          <p:cNvSpPr>
            <a:spLocks noGrp="1"/>
          </p:cNvSpPr>
          <p:nvPr>
            <p:ph type="pic" sz="quarter" idx="16"/>
          </p:nvPr>
        </p:nvSpPr>
        <p:spPr/>
      </p:sp>
      <p:sp>
        <p:nvSpPr>
          <p:cNvPr id="9" name="图片占位符 8">
            <a:extLst>
              <a:ext uri="{FF2B5EF4-FFF2-40B4-BE49-F238E27FC236}">
                <a16:creationId xmlns:a16="http://schemas.microsoft.com/office/drawing/2014/main" id="{226A17EB-F872-4011-049A-15FE5E4527F4}"/>
              </a:ext>
            </a:extLst>
          </p:cNvPr>
          <p:cNvSpPr>
            <a:spLocks noGrp="1"/>
          </p:cNvSpPr>
          <p:nvPr>
            <p:ph type="pic" sz="quarter" idx="17"/>
          </p:nvPr>
        </p:nvSpPr>
        <p:spPr/>
      </p:sp>
      <p:sp>
        <p:nvSpPr>
          <p:cNvPr id="10" name="图片占位符 9">
            <a:extLst>
              <a:ext uri="{FF2B5EF4-FFF2-40B4-BE49-F238E27FC236}">
                <a16:creationId xmlns:a16="http://schemas.microsoft.com/office/drawing/2014/main" id="{4A6F62D7-0F77-8254-C4A3-6E85C3955FB8}"/>
              </a:ext>
            </a:extLst>
          </p:cNvPr>
          <p:cNvSpPr>
            <a:spLocks noGrp="1"/>
          </p:cNvSpPr>
          <p:nvPr>
            <p:ph type="pic" sz="quarter" idx="18"/>
          </p:nvPr>
        </p:nvSpPr>
        <p:spPr/>
      </p:sp>
      <p:sp>
        <p:nvSpPr>
          <p:cNvPr id="11" name="图片占位符 10">
            <a:extLst>
              <a:ext uri="{FF2B5EF4-FFF2-40B4-BE49-F238E27FC236}">
                <a16:creationId xmlns:a16="http://schemas.microsoft.com/office/drawing/2014/main" id="{433C516F-C033-634F-CF3E-75B5354F38D0}"/>
              </a:ext>
            </a:extLst>
          </p:cNvPr>
          <p:cNvSpPr>
            <a:spLocks noGrp="1"/>
          </p:cNvSpPr>
          <p:nvPr>
            <p:ph type="pic" sz="quarter" idx="19"/>
          </p:nvPr>
        </p:nvSpPr>
        <p:spPr/>
      </p:sp>
      <p:sp>
        <p:nvSpPr>
          <p:cNvPr id="12" name="图片占位符 11">
            <a:extLst>
              <a:ext uri="{FF2B5EF4-FFF2-40B4-BE49-F238E27FC236}">
                <a16:creationId xmlns:a16="http://schemas.microsoft.com/office/drawing/2014/main" id="{D514EC45-939A-C823-CF3E-3AACB14F12CA}"/>
              </a:ext>
            </a:extLst>
          </p:cNvPr>
          <p:cNvSpPr>
            <a:spLocks noGrp="1"/>
          </p:cNvSpPr>
          <p:nvPr>
            <p:ph type="pic" sz="quarter" idx="20"/>
          </p:nvPr>
        </p:nvSpPr>
        <p:spPr/>
      </p:sp>
      <p:sp>
        <p:nvSpPr>
          <p:cNvPr id="13" name="图片占位符 12">
            <a:extLst>
              <a:ext uri="{FF2B5EF4-FFF2-40B4-BE49-F238E27FC236}">
                <a16:creationId xmlns:a16="http://schemas.microsoft.com/office/drawing/2014/main" id="{FB64906F-1407-8BC2-E832-D8B2F911ADA2}"/>
              </a:ext>
            </a:extLst>
          </p:cNvPr>
          <p:cNvSpPr>
            <a:spLocks noGrp="1"/>
          </p:cNvSpPr>
          <p:nvPr>
            <p:ph type="pic" sz="quarter" idx="21"/>
          </p:nvPr>
        </p:nvSpPr>
        <p:spPr/>
      </p:sp>
      <p:pic>
        <p:nvPicPr>
          <p:cNvPr id="15" name="mockup_0021_MacBook_FRONT.png" descr="mockup_0021_MacBook_FRONT.png">
            <a:extLst>
              <a:ext uri="{FF2B5EF4-FFF2-40B4-BE49-F238E27FC236}">
                <a16:creationId xmlns:a16="http://schemas.microsoft.com/office/drawing/2014/main" id="{14056539-5181-5457-DEDC-0EB38C70026D}"/>
              </a:ext>
            </a:extLst>
          </p:cNvPr>
          <p:cNvPicPr>
            <a:picLocks noChangeAspect="1"/>
          </p:cNvPicPr>
          <p:nvPr/>
        </p:nvPicPr>
        <p:blipFill>
          <a:blip r:embed="rId3"/>
          <a:stretch>
            <a:fillRect/>
          </a:stretch>
        </p:blipFill>
        <p:spPr>
          <a:xfrm>
            <a:off x="1338207" y="616528"/>
            <a:ext cx="9515585" cy="6840889"/>
          </a:xfrm>
          <a:prstGeom prst="rect">
            <a:avLst/>
          </a:prstGeom>
          <a:noFill/>
          <a:ln w="12700">
            <a:miter lim="400000"/>
          </a:ln>
        </p:spPr>
      </p:pic>
      <p:pic>
        <p:nvPicPr>
          <p:cNvPr id="16" name="图片 15">
            <a:extLst>
              <a:ext uri="{FF2B5EF4-FFF2-40B4-BE49-F238E27FC236}">
                <a16:creationId xmlns:a16="http://schemas.microsoft.com/office/drawing/2014/main" id="{D55B54AE-76C9-7E91-C9A1-7E7771266074}"/>
              </a:ext>
            </a:extLst>
          </p:cNvPr>
          <p:cNvPicPr>
            <a:picLocks noChangeAspect="1"/>
          </p:cNvPicPr>
          <p:nvPr/>
        </p:nvPicPr>
        <p:blipFill rotWithShape="1">
          <a:blip r:embed="rId4"/>
          <a:srcRect l="15097" t="14069" r="14976" b="8690"/>
          <a:stretch/>
        </p:blipFill>
        <p:spPr>
          <a:xfrm>
            <a:off x="2211116" y="919982"/>
            <a:ext cx="7769767" cy="4875176"/>
          </a:xfrm>
          <a:prstGeom prst="rect">
            <a:avLst/>
          </a:prstGeom>
        </p:spPr>
      </p:pic>
      <p:sp>
        <p:nvSpPr>
          <p:cNvPr id="19" name="Effective Presentation Template with Techy Look &amp; Feel.…">
            <a:extLst>
              <a:ext uri="{FF2B5EF4-FFF2-40B4-BE49-F238E27FC236}">
                <a16:creationId xmlns:a16="http://schemas.microsoft.com/office/drawing/2014/main" id="{FB26550B-AA5F-9667-A39E-58B4F25F11D1}"/>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10</a:t>
            </a:r>
          </a:p>
        </p:txBody>
      </p:sp>
    </p:spTree>
    <p:extLst>
      <p:ext uri="{BB962C8B-B14F-4D97-AF65-F5344CB8AC3E}">
        <p14:creationId xmlns:p14="http://schemas.microsoft.com/office/powerpoint/2010/main" val="32554518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846DC68-CE9F-5F7E-79FC-338C846921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479"/>
          <a:stretch/>
        </p:blipFill>
        <p:spPr bwMode="auto">
          <a:xfrm>
            <a:off x="953984" y="790245"/>
            <a:ext cx="10284032" cy="5277509"/>
          </a:xfrm>
          <a:prstGeom prst="rect">
            <a:avLst/>
          </a:prstGeom>
          <a:noFill/>
          <a:extLst>
            <a:ext uri="{909E8E84-426E-40DD-AFC4-6F175D3DCCD1}">
              <a14:hiddenFill xmlns:a14="http://schemas.microsoft.com/office/drawing/2010/main">
                <a:solidFill>
                  <a:srgbClr val="FFFFFF"/>
                </a:solidFill>
              </a14:hiddenFill>
            </a:ext>
          </a:extLst>
        </p:spPr>
      </p:pic>
      <p:sp>
        <p:nvSpPr>
          <p:cNvPr id="17" name="Effective Presentation Template with Techy Look &amp; Feel.…">
            <a:extLst>
              <a:ext uri="{FF2B5EF4-FFF2-40B4-BE49-F238E27FC236}">
                <a16:creationId xmlns:a16="http://schemas.microsoft.com/office/drawing/2014/main" id="{7FFAFB56-2330-CC9B-CC60-21A89460DA1C}"/>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11</a:t>
            </a:r>
          </a:p>
        </p:txBody>
      </p:sp>
    </p:spTree>
    <p:extLst>
      <p:ext uri="{BB962C8B-B14F-4D97-AF65-F5344CB8AC3E}">
        <p14:creationId xmlns:p14="http://schemas.microsoft.com/office/powerpoint/2010/main" val="109361457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A777A2B-E8FB-23D8-EE58-ECFF5DFB5B72}"/>
              </a:ext>
            </a:extLst>
          </p:cNvPr>
          <p:cNvPicPr>
            <a:picLocks noChangeAspect="1"/>
          </p:cNvPicPr>
          <p:nvPr/>
        </p:nvPicPr>
        <p:blipFill rotWithShape="1">
          <a:blip r:embed="rId3"/>
          <a:srcRect l="4065" t="10229" r="31837" b="13130"/>
          <a:stretch/>
        </p:blipFill>
        <p:spPr>
          <a:xfrm>
            <a:off x="1177316" y="307786"/>
            <a:ext cx="9281339" cy="6242428"/>
          </a:xfrm>
          <a:prstGeom prst="rect">
            <a:avLst/>
          </a:prstGeom>
        </p:spPr>
      </p:pic>
      <p:cxnSp>
        <p:nvCxnSpPr>
          <p:cNvPr id="37" name="直接连接符 36">
            <a:extLst>
              <a:ext uri="{FF2B5EF4-FFF2-40B4-BE49-F238E27FC236}">
                <a16:creationId xmlns:a16="http://schemas.microsoft.com/office/drawing/2014/main" id="{D12C0F7C-AE12-A8EA-47C5-91B5BDD8802D}"/>
              </a:ext>
            </a:extLst>
          </p:cNvPr>
          <p:cNvCxnSpPr>
            <a:cxnSpLocks/>
          </p:cNvCxnSpPr>
          <p:nvPr/>
        </p:nvCxnSpPr>
        <p:spPr>
          <a:xfrm flipV="1">
            <a:off x="3704633" y="3761459"/>
            <a:ext cx="703834" cy="232339"/>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C7B38EA-A3AD-D014-ED81-D91C12B34121}"/>
              </a:ext>
            </a:extLst>
          </p:cNvPr>
          <p:cNvCxnSpPr>
            <a:cxnSpLocks/>
          </p:cNvCxnSpPr>
          <p:nvPr/>
        </p:nvCxnSpPr>
        <p:spPr>
          <a:xfrm>
            <a:off x="4664943" y="4576773"/>
            <a:ext cx="247757" cy="903540"/>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1B49C0A-DDE7-75B2-7222-9B769746BA51}"/>
              </a:ext>
            </a:extLst>
          </p:cNvPr>
          <p:cNvCxnSpPr>
            <a:cxnSpLocks/>
          </p:cNvCxnSpPr>
          <p:nvPr/>
        </p:nvCxnSpPr>
        <p:spPr>
          <a:xfrm>
            <a:off x="3908715" y="1922719"/>
            <a:ext cx="232695" cy="825008"/>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8C79AC80-4379-60C6-12A7-DB3536506AD7}"/>
              </a:ext>
            </a:extLst>
          </p:cNvPr>
          <p:cNvCxnSpPr>
            <a:cxnSpLocks/>
          </p:cNvCxnSpPr>
          <p:nvPr/>
        </p:nvCxnSpPr>
        <p:spPr>
          <a:xfrm>
            <a:off x="5869896" y="1373640"/>
            <a:ext cx="237007" cy="88237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5F40C14-4944-46DF-76F5-7799C1B3D901}"/>
              </a:ext>
            </a:extLst>
          </p:cNvPr>
          <p:cNvCxnSpPr>
            <a:cxnSpLocks/>
          </p:cNvCxnSpPr>
          <p:nvPr/>
        </p:nvCxnSpPr>
        <p:spPr>
          <a:xfrm flipV="1">
            <a:off x="4229554" y="5507088"/>
            <a:ext cx="703834" cy="232339"/>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133B31C-F90A-20EF-B67E-37917F5483FF}"/>
              </a:ext>
            </a:extLst>
          </p:cNvPr>
          <p:cNvCxnSpPr>
            <a:cxnSpLocks/>
          </p:cNvCxnSpPr>
          <p:nvPr/>
        </p:nvCxnSpPr>
        <p:spPr>
          <a:xfrm flipV="1">
            <a:off x="3210871" y="1946588"/>
            <a:ext cx="703834" cy="232339"/>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CBAFC7D-1FAA-9BB2-D4EE-DB6ACED631B6}"/>
              </a:ext>
            </a:extLst>
          </p:cNvPr>
          <p:cNvCxnSpPr>
            <a:cxnSpLocks/>
          </p:cNvCxnSpPr>
          <p:nvPr/>
        </p:nvCxnSpPr>
        <p:spPr>
          <a:xfrm flipV="1">
            <a:off x="4659501" y="4007186"/>
            <a:ext cx="1997984" cy="586333"/>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68DFD47-7EC3-8A02-4DA4-F3BB43794BA1}"/>
              </a:ext>
            </a:extLst>
          </p:cNvPr>
          <p:cNvCxnSpPr>
            <a:cxnSpLocks/>
          </p:cNvCxnSpPr>
          <p:nvPr/>
        </p:nvCxnSpPr>
        <p:spPr>
          <a:xfrm flipV="1">
            <a:off x="4132930" y="2229195"/>
            <a:ext cx="1963070" cy="52808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A4FBAB0-55AB-A0A3-7D7F-7A0D23033323}"/>
              </a:ext>
            </a:extLst>
          </p:cNvPr>
          <p:cNvCxnSpPr>
            <a:cxnSpLocks/>
          </p:cNvCxnSpPr>
          <p:nvPr/>
        </p:nvCxnSpPr>
        <p:spPr>
          <a:xfrm>
            <a:off x="3210871" y="2177645"/>
            <a:ext cx="493762" cy="183733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8AD9DA1-C7FF-9A7E-42C4-77E796EDD870}"/>
              </a:ext>
            </a:extLst>
          </p:cNvPr>
          <p:cNvCxnSpPr>
            <a:cxnSpLocks/>
          </p:cNvCxnSpPr>
          <p:nvPr/>
        </p:nvCxnSpPr>
        <p:spPr>
          <a:xfrm flipV="1">
            <a:off x="3919384" y="1418408"/>
            <a:ext cx="1963304" cy="529136"/>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8102021-347E-A080-A9A2-24307EF79A3A}"/>
              </a:ext>
            </a:extLst>
          </p:cNvPr>
          <p:cNvCxnSpPr>
            <a:cxnSpLocks/>
          </p:cNvCxnSpPr>
          <p:nvPr/>
        </p:nvCxnSpPr>
        <p:spPr>
          <a:xfrm flipV="1">
            <a:off x="6437566" y="2924414"/>
            <a:ext cx="835175" cy="24177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DC8C312-2CAA-E27D-012F-BEE3F8302D41}"/>
              </a:ext>
            </a:extLst>
          </p:cNvPr>
          <p:cNvCxnSpPr>
            <a:cxnSpLocks/>
          </p:cNvCxnSpPr>
          <p:nvPr/>
        </p:nvCxnSpPr>
        <p:spPr>
          <a:xfrm flipV="1">
            <a:off x="4426173" y="3166189"/>
            <a:ext cx="2038364" cy="589767"/>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C5E9EFC-796A-10F9-4EC6-C5E1A0C9A881}"/>
              </a:ext>
            </a:extLst>
          </p:cNvPr>
          <p:cNvCxnSpPr>
            <a:cxnSpLocks/>
          </p:cNvCxnSpPr>
          <p:nvPr/>
        </p:nvCxnSpPr>
        <p:spPr>
          <a:xfrm>
            <a:off x="4406302" y="3765464"/>
            <a:ext cx="253199" cy="82805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34F71F6-4032-2704-D44E-E26BE64F3B16}"/>
              </a:ext>
            </a:extLst>
          </p:cNvPr>
          <p:cNvCxnSpPr>
            <a:cxnSpLocks/>
          </p:cNvCxnSpPr>
          <p:nvPr/>
        </p:nvCxnSpPr>
        <p:spPr>
          <a:xfrm>
            <a:off x="3692665" y="3983170"/>
            <a:ext cx="542463" cy="1756257"/>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7773CBE-133E-EDF5-E64A-D176A2536D03}"/>
              </a:ext>
            </a:extLst>
          </p:cNvPr>
          <p:cNvCxnSpPr>
            <a:cxnSpLocks/>
          </p:cNvCxnSpPr>
          <p:nvPr/>
        </p:nvCxnSpPr>
        <p:spPr>
          <a:xfrm>
            <a:off x="4144764" y="2735258"/>
            <a:ext cx="281409" cy="104747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04B0F21-FE45-751D-875D-E4F2EC701E95}"/>
              </a:ext>
            </a:extLst>
          </p:cNvPr>
          <p:cNvCxnSpPr>
            <a:cxnSpLocks/>
          </p:cNvCxnSpPr>
          <p:nvPr/>
        </p:nvCxnSpPr>
        <p:spPr>
          <a:xfrm>
            <a:off x="6091046" y="2177645"/>
            <a:ext cx="373491" cy="1005883"/>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7955011-0FCD-DA2D-1453-ED64A1FD82F1}"/>
              </a:ext>
            </a:extLst>
          </p:cNvPr>
          <p:cNvCxnSpPr>
            <a:cxnSpLocks/>
          </p:cNvCxnSpPr>
          <p:nvPr/>
        </p:nvCxnSpPr>
        <p:spPr>
          <a:xfrm>
            <a:off x="6464537" y="3178957"/>
            <a:ext cx="192475" cy="828229"/>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F9777AB-DF11-7CE9-2B27-378C6D7ABB2B}"/>
              </a:ext>
            </a:extLst>
          </p:cNvPr>
          <p:cNvCxnSpPr>
            <a:cxnSpLocks/>
          </p:cNvCxnSpPr>
          <p:nvPr/>
        </p:nvCxnSpPr>
        <p:spPr>
          <a:xfrm>
            <a:off x="6742773" y="1159239"/>
            <a:ext cx="246278" cy="689102"/>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8EBB4B4-02D8-DF4D-FBF7-46F6F7A2D22F}"/>
              </a:ext>
            </a:extLst>
          </p:cNvPr>
          <p:cNvCxnSpPr>
            <a:cxnSpLocks/>
          </p:cNvCxnSpPr>
          <p:nvPr/>
        </p:nvCxnSpPr>
        <p:spPr>
          <a:xfrm>
            <a:off x="6974477" y="1816140"/>
            <a:ext cx="298264" cy="110827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90204A37-55C4-2128-ADFF-A06F20C3A9BD}"/>
              </a:ext>
            </a:extLst>
          </p:cNvPr>
          <p:cNvCxnSpPr>
            <a:cxnSpLocks/>
          </p:cNvCxnSpPr>
          <p:nvPr/>
        </p:nvCxnSpPr>
        <p:spPr>
          <a:xfrm flipV="1">
            <a:off x="5882688" y="1172681"/>
            <a:ext cx="867574" cy="258027"/>
          </a:xfrm>
          <a:prstGeom prst="line">
            <a:avLst/>
          </a:prstGeom>
          <a:ln w="92075"/>
        </p:spPr>
        <p:style>
          <a:lnRef idx="1">
            <a:schemeClr val="accent1"/>
          </a:lnRef>
          <a:fillRef idx="0">
            <a:schemeClr val="accent1"/>
          </a:fillRef>
          <a:effectRef idx="0">
            <a:schemeClr val="accent1"/>
          </a:effectRef>
          <a:fontRef idx="minor">
            <a:schemeClr val="tx1"/>
          </a:fontRef>
        </p:style>
      </p:cxnSp>
      <p:sp>
        <p:nvSpPr>
          <p:cNvPr id="15" name="Circle">
            <a:extLst>
              <a:ext uri="{FF2B5EF4-FFF2-40B4-BE49-F238E27FC236}">
                <a16:creationId xmlns:a16="http://schemas.microsoft.com/office/drawing/2014/main" id="{DB4E8A1F-AE25-A046-7134-B80528D8BC6C}"/>
              </a:ext>
            </a:extLst>
          </p:cNvPr>
          <p:cNvSpPr/>
          <p:nvPr/>
        </p:nvSpPr>
        <p:spPr>
          <a:xfrm>
            <a:off x="4087709" y="5609870"/>
            <a:ext cx="283690" cy="259114"/>
          </a:xfrm>
          <a:prstGeom prst="ellipse">
            <a:avLst/>
          </a:prstGeom>
          <a:solidFill>
            <a:srgbClr val="FF00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16" name="Circle">
            <a:extLst>
              <a:ext uri="{FF2B5EF4-FFF2-40B4-BE49-F238E27FC236}">
                <a16:creationId xmlns:a16="http://schemas.microsoft.com/office/drawing/2014/main" id="{1780B522-9B92-4801-999E-A2FFA1A53916}"/>
              </a:ext>
            </a:extLst>
          </p:cNvPr>
          <p:cNvSpPr/>
          <p:nvPr/>
        </p:nvSpPr>
        <p:spPr>
          <a:xfrm>
            <a:off x="6606382" y="1043686"/>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17" name="Circle">
            <a:extLst>
              <a:ext uri="{FF2B5EF4-FFF2-40B4-BE49-F238E27FC236}">
                <a16:creationId xmlns:a16="http://schemas.microsoft.com/office/drawing/2014/main" id="{C4A6C225-D9CE-2EE4-E7D1-708FA8922BFF}"/>
              </a:ext>
            </a:extLst>
          </p:cNvPr>
          <p:cNvSpPr/>
          <p:nvPr/>
        </p:nvSpPr>
        <p:spPr>
          <a:xfrm>
            <a:off x="4791543" y="5350756"/>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19" name="Circle">
            <a:extLst>
              <a:ext uri="{FF2B5EF4-FFF2-40B4-BE49-F238E27FC236}">
                <a16:creationId xmlns:a16="http://schemas.microsoft.com/office/drawing/2014/main" id="{D7B9333D-19B4-A60C-AD6B-F2C0055F8B2C}"/>
              </a:ext>
            </a:extLst>
          </p:cNvPr>
          <p:cNvSpPr/>
          <p:nvPr/>
        </p:nvSpPr>
        <p:spPr>
          <a:xfrm>
            <a:off x="4517656" y="4463962"/>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1" name="Circle">
            <a:extLst>
              <a:ext uri="{FF2B5EF4-FFF2-40B4-BE49-F238E27FC236}">
                <a16:creationId xmlns:a16="http://schemas.microsoft.com/office/drawing/2014/main" id="{E47A6507-C082-78C3-88F1-BD5A1DC03005}"/>
              </a:ext>
            </a:extLst>
          </p:cNvPr>
          <p:cNvSpPr/>
          <p:nvPr/>
        </p:nvSpPr>
        <p:spPr>
          <a:xfrm>
            <a:off x="4295951" y="3653175"/>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2" name="Circle">
            <a:extLst>
              <a:ext uri="{FF2B5EF4-FFF2-40B4-BE49-F238E27FC236}">
                <a16:creationId xmlns:a16="http://schemas.microsoft.com/office/drawing/2014/main" id="{C0CEB7BB-803C-996A-2EF9-204FAAA7B333}"/>
              </a:ext>
            </a:extLst>
          </p:cNvPr>
          <p:cNvSpPr/>
          <p:nvPr/>
        </p:nvSpPr>
        <p:spPr>
          <a:xfrm>
            <a:off x="6322692" y="3053971"/>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3" name="Circle">
            <a:extLst>
              <a:ext uri="{FF2B5EF4-FFF2-40B4-BE49-F238E27FC236}">
                <a16:creationId xmlns:a16="http://schemas.microsoft.com/office/drawing/2014/main" id="{2B3F64BE-CD92-681C-227B-F421A4B6BC0E}"/>
              </a:ext>
            </a:extLst>
          </p:cNvPr>
          <p:cNvSpPr/>
          <p:nvPr/>
        </p:nvSpPr>
        <p:spPr>
          <a:xfrm>
            <a:off x="3768471" y="1860569"/>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4" name="Circle">
            <a:extLst>
              <a:ext uri="{FF2B5EF4-FFF2-40B4-BE49-F238E27FC236}">
                <a16:creationId xmlns:a16="http://schemas.microsoft.com/office/drawing/2014/main" id="{C8D5A5F7-738E-B46B-F275-E1ADD9FDE354}"/>
              </a:ext>
            </a:extLst>
          </p:cNvPr>
          <p:cNvSpPr/>
          <p:nvPr/>
        </p:nvSpPr>
        <p:spPr>
          <a:xfrm>
            <a:off x="5954155" y="2104670"/>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5" name="Circle">
            <a:extLst>
              <a:ext uri="{FF2B5EF4-FFF2-40B4-BE49-F238E27FC236}">
                <a16:creationId xmlns:a16="http://schemas.microsoft.com/office/drawing/2014/main" id="{402B3185-7E0D-94D2-B91B-ED3939909381}"/>
              </a:ext>
            </a:extLst>
          </p:cNvPr>
          <p:cNvSpPr/>
          <p:nvPr/>
        </p:nvSpPr>
        <p:spPr>
          <a:xfrm>
            <a:off x="3562788" y="3877629"/>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6" name="Circle">
            <a:extLst>
              <a:ext uri="{FF2B5EF4-FFF2-40B4-BE49-F238E27FC236}">
                <a16:creationId xmlns:a16="http://schemas.microsoft.com/office/drawing/2014/main" id="{AA3450F5-5A60-DCA9-0627-9E9D92C63966}"/>
              </a:ext>
            </a:extLst>
          </p:cNvPr>
          <p:cNvSpPr/>
          <p:nvPr/>
        </p:nvSpPr>
        <p:spPr>
          <a:xfrm>
            <a:off x="7130896" y="2794857"/>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8" name="Circle">
            <a:extLst>
              <a:ext uri="{FF2B5EF4-FFF2-40B4-BE49-F238E27FC236}">
                <a16:creationId xmlns:a16="http://schemas.microsoft.com/office/drawing/2014/main" id="{1B25B947-19C4-9821-2781-F0FCD7BA5917}"/>
              </a:ext>
            </a:extLst>
          </p:cNvPr>
          <p:cNvSpPr/>
          <p:nvPr/>
        </p:nvSpPr>
        <p:spPr>
          <a:xfrm>
            <a:off x="3065202" y="2034869"/>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9" name="Circle">
            <a:extLst>
              <a:ext uri="{FF2B5EF4-FFF2-40B4-BE49-F238E27FC236}">
                <a16:creationId xmlns:a16="http://schemas.microsoft.com/office/drawing/2014/main" id="{E023BF9E-DB2C-0909-A3DD-569AAFCE144D}"/>
              </a:ext>
            </a:extLst>
          </p:cNvPr>
          <p:cNvSpPr/>
          <p:nvPr/>
        </p:nvSpPr>
        <p:spPr>
          <a:xfrm>
            <a:off x="4003361" y="2638314"/>
            <a:ext cx="283690" cy="259114"/>
          </a:xfrm>
          <a:prstGeom prst="ellipse">
            <a:avLst/>
          </a:prstGeom>
          <a:solidFill>
            <a:srgbClr val="00B05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30" name="Circle">
            <a:extLst>
              <a:ext uri="{FF2B5EF4-FFF2-40B4-BE49-F238E27FC236}">
                <a16:creationId xmlns:a16="http://schemas.microsoft.com/office/drawing/2014/main" id="{5A068A1E-F9DD-F419-5373-1A3DDDBE2098}"/>
              </a:ext>
            </a:extLst>
          </p:cNvPr>
          <p:cNvSpPr/>
          <p:nvPr/>
        </p:nvSpPr>
        <p:spPr>
          <a:xfrm>
            <a:off x="5740843" y="1302800"/>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31" name="Circle">
            <a:extLst>
              <a:ext uri="{FF2B5EF4-FFF2-40B4-BE49-F238E27FC236}">
                <a16:creationId xmlns:a16="http://schemas.microsoft.com/office/drawing/2014/main" id="{169472DC-6FBF-8FBA-52F4-BF719AD2F215}"/>
              </a:ext>
            </a:extLst>
          </p:cNvPr>
          <p:cNvSpPr/>
          <p:nvPr/>
        </p:nvSpPr>
        <p:spPr>
          <a:xfrm>
            <a:off x="6847206" y="1718784"/>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41" name="文本框 40">
            <a:extLst>
              <a:ext uri="{FF2B5EF4-FFF2-40B4-BE49-F238E27FC236}">
                <a16:creationId xmlns:a16="http://schemas.microsoft.com/office/drawing/2014/main" id="{2D66E05B-D17A-A229-1835-B403978EC34D}"/>
              </a:ext>
            </a:extLst>
          </p:cNvPr>
          <p:cNvSpPr txBox="1"/>
          <p:nvPr/>
        </p:nvSpPr>
        <p:spPr>
          <a:xfrm>
            <a:off x="4050775" y="5542994"/>
            <a:ext cx="340158" cy="400110"/>
          </a:xfrm>
          <a:prstGeom prst="rect">
            <a:avLst/>
          </a:prstGeom>
          <a:noFill/>
        </p:spPr>
        <p:txBody>
          <a:bodyPr wrap="none" rtlCol="0">
            <a:spAutoFit/>
          </a:bodyPr>
          <a:lstStyle/>
          <a:p>
            <a:r>
              <a:rPr lang="en-US" sz="2000" b="1">
                <a:solidFill>
                  <a:srgbClr val="FFFFFF"/>
                </a:solidFill>
              </a:rPr>
              <a:t>A</a:t>
            </a:r>
          </a:p>
        </p:txBody>
      </p:sp>
      <p:sp>
        <p:nvSpPr>
          <p:cNvPr id="43" name="文本框 42">
            <a:extLst>
              <a:ext uri="{FF2B5EF4-FFF2-40B4-BE49-F238E27FC236}">
                <a16:creationId xmlns:a16="http://schemas.microsoft.com/office/drawing/2014/main" id="{1F96113D-908D-5587-6556-BB331FD0F2AB}"/>
              </a:ext>
            </a:extLst>
          </p:cNvPr>
          <p:cNvSpPr txBox="1"/>
          <p:nvPr/>
        </p:nvSpPr>
        <p:spPr>
          <a:xfrm>
            <a:off x="4758616" y="5282458"/>
            <a:ext cx="328936" cy="400110"/>
          </a:xfrm>
          <a:prstGeom prst="rect">
            <a:avLst/>
          </a:prstGeom>
          <a:noFill/>
        </p:spPr>
        <p:txBody>
          <a:bodyPr wrap="none" rtlCol="0">
            <a:spAutoFit/>
          </a:bodyPr>
          <a:lstStyle/>
          <a:p>
            <a:r>
              <a:rPr lang="en-US" sz="2000" b="1">
                <a:solidFill>
                  <a:srgbClr val="002060"/>
                </a:solidFill>
              </a:rPr>
              <a:t>B</a:t>
            </a:r>
          </a:p>
        </p:txBody>
      </p:sp>
      <p:sp>
        <p:nvSpPr>
          <p:cNvPr id="45" name="文本框 44">
            <a:extLst>
              <a:ext uri="{FF2B5EF4-FFF2-40B4-BE49-F238E27FC236}">
                <a16:creationId xmlns:a16="http://schemas.microsoft.com/office/drawing/2014/main" id="{30343BC9-5CEA-FDC8-EC0E-9BBECCC77A2D}"/>
              </a:ext>
            </a:extLst>
          </p:cNvPr>
          <p:cNvSpPr txBox="1"/>
          <p:nvPr/>
        </p:nvSpPr>
        <p:spPr>
          <a:xfrm>
            <a:off x="4492098" y="4390153"/>
            <a:ext cx="320922" cy="400110"/>
          </a:xfrm>
          <a:prstGeom prst="rect">
            <a:avLst/>
          </a:prstGeom>
          <a:noFill/>
        </p:spPr>
        <p:txBody>
          <a:bodyPr wrap="none" rtlCol="0">
            <a:spAutoFit/>
          </a:bodyPr>
          <a:lstStyle/>
          <a:p>
            <a:r>
              <a:rPr lang="en-US" sz="2000" b="1">
                <a:solidFill>
                  <a:srgbClr val="002060"/>
                </a:solidFill>
              </a:rPr>
              <a:t>C</a:t>
            </a:r>
          </a:p>
        </p:txBody>
      </p:sp>
      <p:sp>
        <p:nvSpPr>
          <p:cNvPr id="47" name="文本框 46">
            <a:extLst>
              <a:ext uri="{FF2B5EF4-FFF2-40B4-BE49-F238E27FC236}">
                <a16:creationId xmlns:a16="http://schemas.microsoft.com/office/drawing/2014/main" id="{9B75D95D-E8AC-9A30-95F6-D42D569D6FD4}"/>
              </a:ext>
            </a:extLst>
          </p:cNvPr>
          <p:cNvSpPr txBox="1"/>
          <p:nvPr/>
        </p:nvSpPr>
        <p:spPr>
          <a:xfrm>
            <a:off x="3533323" y="3805211"/>
            <a:ext cx="346570" cy="400110"/>
          </a:xfrm>
          <a:prstGeom prst="rect">
            <a:avLst/>
          </a:prstGeom>
          <a:noFill/>
        </p:spPr>
        <p:txBody>
          <a:bodyPr wrap="none" rtlCol="0">
            <a:spAutoFit/>
          </a:bodyPr>
          <a:lstStyle/>
          <a:p>
            <a:r>
              <a:rPr lang="en-US" sz="2000" b="1">
                <a:solidFill>
                  <a:srgbClr val="002060"/>
                </a:solidFill>
              </a:rPr>
              <a:t>D</a:t>
            </a:r>
          </a:p>
        </p:txBody>
      </p:sp>
      <p:sp>
        <p:nvSpPr>
          <p:cNvPr id="49" name="文本框 48">
            <a:extLst>
              <a:ext uri="{FF2B5EF4-FFF2-40B4-BE49-F238E27FC236}">
                <a16:creationId xmlns:a16="http://schemas.microsoft.com/office/drawing/2014/main" id="{E084D510-1262-08FB-7622-3D4FF939DF3A}"/>
              </a:ext>
            </a:extLst>
          </p:cNvPr>
          <p:cNvSpPr txBox="1"/>
          <p:nvPr/>
        </p:nvSpPr>
        <p:spPr>
          <a:xfrm>
            <a:off x="4285296" y="3585341"/>
            <a:ext cx="309700" cy="400110"/>
          </a:xfrm>
          <a:prstGeom prst="rect">
            <a:avLst/>
          </a:prstGeom>
          <a:noFill/>
        </p:spPr>
        <p:txBody>
          <a:bodyPr wrap="none" rtlCol="0">
            <a:spAutoFit/>
          </a:bodyPr>
          <a:lstStyle/>
          <a:p>
            <a:r>
              <a:rPr lang="en-US" sz="2000" b="1">
                <a:solidFill>
                  <a:srgbClr val="002060"/>
                </a:solidFill>
              </a:rPr>
              <a:t>E</a:t>
            </a:r>
          </a:p>
        </p:txBody>
      </p:sp>
      <p:sp>
        <p:nvSpPr>
          <p:cNvPr id="51" name="文本框 50">
            <a:extLst>
              <a:ext uri="{FF2B5EF4-FFF2-40B4-BE49-F238E27FC236}">
                <a16:creationId xmlns:a16="http://schemas.microsoft.com/office/drawing/2014/main" id="{FFC8BFD9-4915-19B9-0D38-59E273E73F79}"/>
              </a:ext>
            </a:extLst>
          </p:cNvPr>
          <p:cNvSpPr txBox="1"/>
          <p:nvPr/>
        </p:nvSpPr>
        <p:spPr>
          <a:xfrm>
            <a:off x="3996242" y="2608754"/>
            <a:ext cx="301686" cy="400110"/>
          </a:xfrm>
          <a:prstGeom prst="rect">
            <a:avLst/>
          </a:prstGeom>
          <a:noFill/>
        </p:spPr>
        <p:txBody>
          <a:bodyPr wrap="none" rtlCol="0">
            <a:spAutoFit/>
          </a:bodyPr>
          <a:lstStyle/>
          <a:p>
            <a:r>
              <a:rPr lang="en-US" sz="2000" b="1">
                <a:solidFill>
                  <a:srgbClr val="002060"/>
                </a:solidFill>
              </a:rPr>
              <a:t>F</a:t>
            </a:r>
          </a:p>
        </p:txBody>
      </p:sp>
      <p:sp>
        <p:nvSpPr>
          <p:cNvPr id="53" name="文本框 52">
            <a:extLst>
              <a:ext uri="{FF2B5EF4-FFF2-40B4-BE49-F238E27FC236}">
                <a16:creationId xmlns:a16="http://schemas.microsoft.com/office/drawing/2014/main" id="{D4C9789E-9C52-8B49-6070-D3CE620A7F6F}"/>
              </a:ext>
            </a:extLst>
          </p:cNvPr>
          <p:cNvSpPr txBox="1"/>
          <p:nvPr/>
        </p:nvSpPr>
        <p:spPr>
          <a:xfrm>
            <a:off x="4458797" y="5566283"/>
            <a:ext cx="271257" cy="461665"/>
          </a:xfrm>
          <a:prstGeom prst="rect">
            <a:avLst/>
          </a:prstGeom>
          <a:noFill/>
        </p:spPr>
        <p:txBody>
          <a:bodyPr wrap="square" rtlCol="0">
            <a:spAutoFit/>
          </a:bodyPr>
          <a:lstStyle/>
          <a:p>
            <a:r>
              <a:rPr lang="en-US" altLang="zh-CN" sz="2400" b="1">
                <a:solidFill>
                  <a:srgbClr val="FFFFFF"/>
                </a:solidFill>
              </a:rPr>
              <a:t>1</a:t>
            </a:r>
            <a:endParaRPr lang="en-US" sz="2400" b="1">
              <a:solidFill>
                <a:srgbClr val="FFFFFF"/>
              </a:solidFill>
            </a:endParaRPr>
          </a:p>
        </p:txBody>
      </p:sp>
      <p:sp>
        <p:nvSpPr>
          <p:cNvPr id="55" name="文本框 54">
            <a:extLst>
              <a:ext uri="{FF2B5EF4-FFF2-40B4-BE49-F238E27FC236}">
                <a16:creationId xmlns:a16="http://schemas.microsoft.com/office/drawing/2014/main" id="{A921E329-D5CB-8590-D077-EC782C4F4CEE}"/>
              </a:ext>
            </a:extLst>
          </p:cNvPr>
          <p:cNvSpPr txBox="1"/>
          <p:nvPr/>
        </p:nvSpPr>
        <p:spPr>
          <a:xfrm>
            <a:off x="4836179" y="4731109"/>
            <a:ext cx="271257" cy="461665"/>
          </a:xfrm>
          <a:prstGeom prst="rect">
            <a:avLst/>
          </a:prstGeom>
          <a:noFill/>
        </p:spPr>
        <p:txBody>
          <a:bodyPr wrap="square" rtlCol="0">
            <a:spAutoFit/>
          </a:bodyPr>
          <a:lstStyle/>
          <a:p>
            <a:r>
              <a:rPr lang="en-US" altLang="zh-CN" sz="2400" b="1">
                <a:solidFill>
                  <a:srgbClr val="FFFFFF"/>
                </a:solidFill>
              </a:rPr>
              <a:t>2</a:t>
            </a:r>
            <a:endParaRPr lang="en-US" sz="2400" b="1">
              <a:solidFill>
                <a:srgbClr val="FFFFFF"/>
              </a:solidFill>
            </a:endParaRPr>
          </a:p>
        </p:txBody>
      </p:sp>
      <p:sp>
        <p:nvSpPr>
          <p:cNvPr id="56" name="文本框 55">
            <a:extLst>
              <a:ext uri="{FF2B5EF4-FFF2-40B4-BE49-F238E27FC236}">
                <a16:creationId xmlns:a16="http://schemas.microsoft.com/office/drawing/2014/main" id="{C6BED444-3688-2332-9DD4-4DDCB257AA87}"/>
              </a:ext>
            </a:extLst>
          </p:cNvPr>
          <p:cNvSpPr txBox="1"/>
          <p:nvPr/>
        </p:nvSpPr>
        <p:spPr>
          <a:xfrm>
            <a:off x="3465195" y="4608827"/>
            <a:ext cx="271257" cy="461665"/>
          </a:xfrm>
          <a:prstGeom prst="rect">
            <a:avLst/>
          </a:prstGeom>
          <a:noFill/>
        </p:spPr>
        <p:txBody>
          <a:bodyPr wrap="square" rtlCol="0">
            <a:spAutoFit/>
          </a:bodyPr>
          <a:lstStyle/>
          <a:p>
            <a:r>
              <a:rPr lang="en-US" altLang="zh-CN" sz="2400" b="1">
                <a:solidFill>
                  <a:srgbClr val="FFFFFF"/>
                </a:solidFill>
              </a:rPr>
              <a:t>8</a:t>
            </a:r>
            <a:endParaRPr lang="en-US" sz="2400" b="1">
              <a:solidFill>
                <a:srgbClr val="FFFFFF"/>
              </a:solidFill>
            </a:endParaRPr>
          </a:p>
        </p:txBody>
      </p:sp>
      <p:sp>
        <p:nvSpPr>
          <p:cNvPr id="57" name="文本框 56">
            <a:extLst>
              <a:ext uri="{FF2B5EF4-FFF2-40B4-BE49-F238E27FC236}">
                <a16:creationId xmlns:a16="http://schemas.microsoft.com/office/drawing/2014/main" id="{D4FFBE1C-4307-FDE6-BF10-E237B344A09A}"/>
              </a:ext>
            </a:extLst>
          </p:cNvPr>
          <p:cNvSpPr txBox="1"/>
          <p:nvPr/>
        </p:nvSpPr>
        <p:spPr>
          <a:xfrm>
            <a:off x="3888939" y="3416881"/>
            <a:ext cx="271257" cy="461665"/>
          </a:xfrm>
          <a:prstGeom prst="rect">
            <a:avLst/>
          </a:prstGeom>
          <a:noFill/>
        </p:spPr>
        <p:txBody>
          <a:bodyPr wrap="square" rtlCol="0">
            <a:spAutoFit/>
          </a:bodyPr>
          <a:lstStyle/>
          <a:p>
            <a:r>
              <a:rPr lang="en-US" altLang="zh-CN" sz="2400" b="1">
                <a:solidFill>
                  <a:srgbClr val="FFFFFF"/>
                </a:solidFill>
              </a:rPr>
              <a:t>2</a:t>
            </a:r>
            <a:endParaRPr lang="en-US" sz="2400" b="1">
              <a:solidFill>
                <a:srgbClr val="FFFFFF"/>
              </a:solidFill>
            </a:endParaRPr>
          </a:p>
        </p:txBody>
      </p:sp>
      <p:sp>
        <p:nvSpPr>
          <p:cNvPr id="59" name="文本框 58">
            <a:extLst>
              <a:ext uri="{FF2B5EF4-FFF2-40B4-BE49-F238E27FC236}">
                <a16:creationId xmlns:a16="http://schemas.microsoft.com/office/drawing/2014/main" id="{B0842020-E2FF-7BFD-0BC5-45CF713A6D07}"/>
              </a:ext>
            </a:extLst>
          </p:cNvPr>
          <p:cNvSpPr txBox="1"/>
          <p:nvPr/>
        </p:nvSpPr>
        <p:spPr>
          <a:xfrm>
            <a:off x="4273774" y="2980117"/>
            <a:ext cx="271257" cy="461665"/>
          </a:xfrm>
          <a:prstGeom prst="rect">
            <a:avLst/>
          </a:prstGeom>
          <a:noFill/>
        </p:spPr>
        <p:txBody>
          <a:bodyPr wrap="square" rtlCol="0">
            <a:spAutoFit/>
          </a:bodyPr>
          <a:lstStyle/>
          <a:p>
            <a:r>
              <a:rPr lang="en-US" altLang="zh-CN" sz="2400" b="1">
                <a:solidFill>
                  <a:srgbClr val="FFFFFF"/>
                </a:solidFill>
              </a:rPr>
              <a:t>1</a:t>
            </a:r>
            <a:endParaRPr lang="en-US" sz="2400" b="1">
              <a:solidFill>
                <a:srgbClr val="FFFFFF"/>
              </a:solidFill>
            </a:endParaRPr>
          </a:p>
        </p:txBody>
      </p:sp>
      <p:sp>
        <p:nvSpPr>
          <p:cNvPr id="61" name="文本框 60">
            <a:extLst>
              <a:ext uri="{FF2B5EF4-FFF2-40B4-BE49-F238E27FC236}">
                <a16:creationId xmlns:a16="http://schemas.microsoft.com/office/drawing/2014/main" id="{EAAF680E-999D-6D5A-9093-41446BE2E149}"/>
              </a:ext>
            </a:extLst>
          </p:cNvPr>
          <p:cNvSpPr txBox="1"/>
          <p:nvPr/>
        </p:nvSpPr>
        <p:spPr>
          <a:xfrm>
            <a:off x="3046638" y="2898605"/>
            <a:ext cx="271257" cy="461665"/>
          </a:xfrm>
          <a:prstGeom prst="rect">
            <a:avLst/>
          </a:prstGeom>
          <a:noFill/>
        </p:spPr>
        <p:txBody>
          <a:bodyPr wrap="square" rtlCol="0">
            <a:spAutoFit/>
          </a:bodyPr>
          <a:lstStyle/>
          <a:p>
            <a:r>
              <a:rPr lang="en-US" altLang="zh-CN" sz="2400" b="1">
                <a:solidFill>
                  <a:srgbClr val="FFFFFF"/>
                </a:solidFill>
              </a:rPr>
              <a:t>8</a:t>
            </a:r>
            <a:endParaRPr lang="en-US" sz="2400" b="1">
              <a:solidFill>
                <a:srgbClr val="FFFFFF"/>
              </a:solidFill>
            </a:endParaRPr>
          </a:p>
        </p:txBody>
      </p:sp>
      <p:sp>
        <p:nvSpPr>
          <p:cNvPr id="63" name="文本框 62">
            <a:extLst>
              <a:ext uri="{FF2B5EF4-FFF2-40B4-BE49-F238E27FC236}">
                <a16:creationId xmlns:a16="http://schemas.microsoft.com/office/drawing/2014/main" id="{389ABEBE-7F49-9514-47D8-B94C7089DEBA}"/>
              </a:ext>
            </a:extLst>
          </p:cNvPr>
          <p:cNvSpPr txBox="1"/>
          <p:nvPr/>
        </p:nvSpPr>
        <p:spPr>
          <a:xfrm>
            <a:off x="5681359" y="4219224"/>
            <a:ext cx="271257" cy="461665"/>
          </a:xfrm>
          <a:prstGeom prst="rect">
            <a:avLst/>
          </a:prstGeom>
          <a:noFill/>
        </p:spPr>
        <p:txBody>
          <a:bodyPr wrap="square" rtlCol="0">
            <a:spAutoFit/>
          </a:bodyPr>
          <a:lstStyle/>
          <a:p>
            <a:r>
              <a:rPr lang="en-US" altLang="zh-CN" sz="2400" b="1">
                <a:solidFill>
                  <a:srgbClr val="FFFFFF"/>
                </a:solidFill>
              </a:rPr>
              <a:t>8</a:t>
            </a:r>
            <a:endParaRPr lang="en-US" sz="2400" b="1">
              <a:solidFill>
                <a:srgbClr val="FFFFFF"/>
              </a:solidFill>
            </a:endParaRPr>
          </a:p>
        </p:txBody>
      </p:sp>
      <p:sp>
        <p:nvSpPr>
          <p:cNvPr id="65" name="文本框 64">
            <a:extLst>
              <a:ext uri="{FF2B5EF4-FFF2-40B4-BE49-F238E27FC236}">
                <a16:creationId xmlns:a16="http://schemas.microsoft.com/office/drawing/2014/main" id="{557B82D4-EB38-E6BA-C351-79C198155EEA}"/>
              </a:ext>
            </a:extLst>
          </p:cNvPr>
          <p:cNvSpPr txBox="1"/>
          <p:nvPr/>
        </p:nvSpPr>
        <p:spPr>
          <a:xfrm>
            <a:off x="4547186" y="3824025"/>
            <a:ext cx="271257" cy="461665"/>
          </a:xfrm>
          <a:prstGeom prst="rect">
            <a:avLst/>
          </a:prstGeom>
          <a:noFill/>
        </p:spPr>
        <p:txBody>
          <a:bodyPr wrap="square" rtlCol="0">
            <a:spAutoFit/>
          </a:bodyPr>
          <a:lstStyle/>
          <a:p>
            <a:r>
              <a:rPr lang="en-US" altLang="zh-CN" sz="2400" b="1">
                <a:solidFill>
                  <a:srgbClr val="FFFFFF"/>
                </a:solidFill>
              </a:rPr>
              <a:t>2</a:t>
            </a:r>
            <a:endParaRPr lang="en-US" sz="2400" b="1">
              <a:solidFill>
                <a:srgbClr val="FFFFFF"/>
              </a:solidFill>
            </a:endParaRPr>
          </a:p>
        </p:txBody>
      </p:sp>
      <p:sp>
        <p:nvSpPr>
          <p:cNvPr id="67" name="Effective Presentation Template with Techy Look &amp; Feel.…">
            <a:extLst>
              <a:ext uri="{FF2B5EF4-FFF2-40B4-BE49-F238E27FC236}">
                <a16:creationId xmlns:a16="http://schemas.microsoft.com/office/drawing/2014/main" id="{1ED1B7DA-92B0-CE91-A03D-B631016212BF}"/>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12</a:t>
            </a:r>
          </a:p>
        </p:txBody>
      </p:sp>
    </p:spTree>
    <p:extLst>
      <p:ext uri="{BB962C8B-B14F-4D97-AF65-F5344CB8AC3E}">
        <p14:creationId xmlns:p14="http://schemas.microsoft.com/office/powerpoint/2010/main" val="59026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par>
                                <p:cTn id="50" presetID="10"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par>
                                <p:cTn id="53" presetID="10"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nodeType="with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500"/>
                                        <p:tgtEl>
                                          <p:spTgt spid="77"/>
                                        </p:tgtEl>
                                      </p:cBhvr>
                                    </p:animEffect>
                                  </p:childTnLst>
                                </p:cTn>
                              </p:par>
                              <p:par>
                                <p:cTn id="71" presetID="10" presetClass="entr" presetSubtype="0" fill="hold"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par>
                                <p:cTn id="74" presetID="10" presetClass="entr" presetSubtype="0" fill="hold"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par>
                                <p:cTn id="77" presetID="10"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par>
                                <p:cTn id="86" presetID="10" presetClass="entr" presetSubtype="0" fill="hold"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nodeType="with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par>
                                <p:cTn id="98" presetID="10" presetClass="entr" presetSubtype="0" fill="hold" nodeType="with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500"/>
                                        <p:tgtEl>
                                          <p:spTgt spid="64"/>
                                        </p:tgtEl>
                                      </p:cBhvr>
                                    </p:animEffect>
                                  </p:childTnLst>
                                </p:cTn>
                              </p:par>
                              <p:par>
                                <p:cTn id="101" presetID="10" presetClass="exit" presetSubtype="0" fill="hold" nodeType="withEffect">
                                  <p:stCondLst>
                                    <p:cond delay="0"/>
                                  </p:stCondLst>
                                  <p:childTnLst>
                                    <p:animEffect transition="out" filter="fade">
                                      <p:cBhvr>
                                        <p:cTn id="102" dur="500"/>
                                        <p:tgtEl>
                                          <p:spTgt spid="14"/>
                                        </p:tgtEl>
                                      </p:cBhvr>
                                    </p:animEffect>
                                    <p:set>
                                      <p:cBhvr>
                                        <p:cTn id="103" dur="1" fill="hold">
                                          <p:stCondLst>
                                            <p:cond delay="499"/>
                                          </p:stCondLst>
                                        </p:cTn>
                                        <p:tgtEl>
                                          <p:spTgt spid="14"/>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fade">
                                      <p:cBhvr>
                                        <p:cTn id="108" dur="500"/>
                                        <p:tgtEl>
                                          <p:spTgt spid="4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fade">
                                      <p:cBhvr>
                                        <p:cTn id="117" dur="500"/>
                                        <p:tgtEl>
                                          <p:spTgt spid="4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fade">
                                      <p:cBhvr>
                                        <p:cTn id="120" dur="500"/>
                                        <p:tgtEl>
                                          <p:spTgt spid="4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fade">
                                      <p:cBhvr>
                                        <p:cTn id="123" dur="500"/>
                                        <p:tgtEl>
                                          <p:spTgt spid="5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500"/>
                                        <p:tgtEl>
                                          <p:spTgt spid="5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in" filter="fade">
                                      <p:cBhvr>
                                        <p:cTn id="129" dur="500"/>
                                        <p:tgtEl>
                                          <p:spTgt spid="6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fade">
                                      <p:cBhvr>
                                        <p:cTn id="135" dur="500"/>
                                        <p:tgtEl>
                                          <p:spTgt spid="59"/>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65"/>
                                        </p:tgtEl>
                                        <p:attrNameLst>
                                          <p:attrName>style.visibility</p:attrName>
                                        </p:attrNameLst>
                                      </p:cBhvr>
                                      <p:to>
                                        <p:strVal val="visible"/>
                                      </p:to>
                                    </p:set>
                                    <p:animEffect transition="in" filter="fade">
                                      <p:cBhvr>
                                        <p:cTn id="138" dur="500"/>
                                        <p:tgtEl>
                                          <p:spTgt spid="65"/>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50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3"/>
                                        </p:tgtEl>
                                        <p:attrNameLst>
                                          <p:attrName>style.visibility</p:attrName>
                                        </p:attrNameLst>
                                      </p:cBhvr>
                                      <p:to>
                                        <p:strVal val="visible"/>
                                      </p:to>
                                    </p:set>
                                    <p:animEffect transition="in" filter="fade">
                                      <p:cBhvr>
                                        <p:cTn id="144" dur="500"/>
                                        <p:tgtEl>
                                          <p:spTgt spid="5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1" grpId="0" animBg="1"/>
      <p:bldP spid="22" grpId="0" animBg="1"/>
      <p:bldP spid="23" grpId="0" animBg="1"/>
      <p:bldP spid="24" grpId="0" animBg="1"/>
      <p:bldP spid="25" grpId="0" animBg="1"/>
      <p:bldP spid="26" grpId="0" animBg="1"/>
      <p:bldP spid="28" grpId="0" animBg="1"/>
      <p:bldP spid="30" grpId="0" animBg="1"/>
      <p:bldP spid="31" grpId="0" animBg="1"/>
      <p:bldP spid="41" grpId="0"/>
      <p:bldP spid="43" grpId="0"/>
      <p:bldP spid="45" grpId="0"/>
      <p:bldP spid="47" grpId="0"/>
      <p:bldP spid="49" grpId="0"/>
      <p:bldP spid="51" grpId="0"/>
      <p:bldP spid="53" grpId="0"/>
      <p:bldP spid="55" grpId="0"/>
      <p:bldP spid="56" grpId="0"/>
      <p:bldP spid="57" grpId="0"/>
      <p:bldP spid="59" grpId="0"/>
      <p:bldP spid="61" grpId="0"/>
      <p:bldP spid="63" grpId="0"/>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63FA914-EFE0-3F85-839F-BF6FF62E0039}"/>
              </a:ext>
            </a:extLst>
          </p:cNvPr>
          <p:cNvGrpSpPr/>
          <p:nvPr/>
        </p:nvGrpSpPr>
        <p:grpSpPr>
          <a:xfrm>
            <a:off x="3428476" y="4970772"/>
            <a:ext cx="1543331" cy="1548848"/>
            <a:chOff x="3418264" y="4964356"/>
            <a:chExt cx="1543331" cy="1548848"/>
          </a:xfrm>
        </p:grpSpPr>
        <p:sp>
          <p:nvSpPr>
            <p:cNvPr id="86" name="Oval 52">
              <a:extLst>
                <a:ext uri="{FF2B5EF4-FFF2-40B4-BE49-F238E27FC236}">
                  <a16:creationId xmlns:a16="http://schemas.microsoft.com/office/drawing/2014/main" id="{4633A594-CCA4-35BC-E0F4-4BBFA3FEBA50}"/>
                </a:ext>
              </a:extLst>
            </p:cNvPr>
            <p:cNvSpPr/>
            <p:nvPr/>
          </p:nvSpPr>
          <p:spPr>
            <a:xfrm>
              <a:off x="3990099" y="5528224"/>
              <a:ext cx="472832" cy="422405"/>
            </a:xfrm>
            <a:prstGeom prst="ellipse">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7" name="Oval 53">
              <a:extLst>
                <a:ext uri="{FF2B5EF4-FFF2-40B4-BE49-F238E27FC236}">
                  <a16:creationId xmlns:a16="http://schemas.microsoft.com/office/drawing/2014/main" id="{E1AC2F99-6845-9D00-5914-EAA4D0E4DEAB}"/>
                </a:ext>
              </a:extLst>
            </p:cNvPr>
            <p:cNvSpPr/>
            <p:nvPr/>
          </p:nvSpPr>
          <p:spPr>
            <a:xfrm>
              <a:off x="3844207" y="5358378"/>
              <a:ext cx="756951" cy="759657"/>
            </a:xfrm>
            <a:prstGeom prst="ellipse">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8" name="Oval 54">
              <a:extLst>
                <a:ext uri="{FF2B5EF4-FFF2-40B4-BE49-F238E27FC236}">
                  <a16:creationId xmlns:a16="http://schemas.microsoft.com/office/drawing/2014/main" id="{5E5A1BE4-E448-EB71-2EE1-5233FE8ACDC4}"/>
                </a:ext>
              </a:extLst>
            </p:cNvPr>
            <p:cNvSpPr/>
            <p:nvPr/>
          </p:nvSpPr>
          <p:spPr>
            <a:xfrm>
              <a:off x="3596628" y="5154307"/>
              <a:ext cx="1186604" cy="1190846"/>
            </a:xfrm>
            <a:prstGeom prst="ellipse">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9" name="Oval 55">
              <a:extLst>
                <a:ext uri="{FF2B5EF4-FFF2-40B4-BE49-F238E27FC236}">
                  <a16:creationId xmlns:a16="http://schemas.microsoft.com/office/drawing/2014/main" id="{8C698A44-77A0-FD87-1840-21C68BFA6D0C}"/>
                </a:ext>
              </a:extLst>
            </p:cNvPr>
            <p:cNvSpPr/>
            <p:nvPr/>
          </p:nvSpPr>
          <p:spPr>
            <a:xfrm>
              <a:off x="3418264" y="4964356"/>
              <a:ext cx="1543331" cy="1548848"/>
            </a:xfrm>
            <a:prstGeom prst="ellipse">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70" name="直接连接符 69">
            <a:extLst>
              <a:ext uri="{FF2B5EF4-FFF2-40B4-BE49-F238E27FC236}">
                <a16:creationId xmlns:a16="http://schemas.microsoft.com/office/drawing/2014/main" id="{5DB94FA9-B834-FBB9-47EA-4C25E46C3EEB}"/>
              </a:ext>
            </a:extLst>
          </p:cNvPr>
          <p:cNvCxnSpPr>
            <a:cxnSpLocks/>
          </p:cNvCxnSpPr>
          <p:nvPr/>
        </p:nvCxnSpPr>
        <p:spPr>
          <a:xfrm>
            <a:off x="4665110" y="4553908"/>
            <a:ext cx="247757" cy="903540"/>
          </a:xfrm>
          <a:prstGeom prst="line">
            <a:avLst/>
          </a:prstGeom>
          <a:ln w="920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12C0F7C-AE12-A8EA-47C5-91B5BDD8802D}"/>
              </a:ext>
            </a:extLst>
          </p:cNvPr>
          <p:cNvCxnSpPr>
            <a:cxnSpLocks/>
          </p:cNvCxnSpPr>
          <p:nvPr/>
        </p:nvCxnSpPr>
        <p:spPr>
          <a:xfrm flipV="1">
            <a:off x="3704633" y="3761459"/>
            <a:ext cx="703834" cy="232339"/>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C7B38EA-A3AD-D014-ED81-D91C12B34121}"/>
              </a:ext>
            </a:extLst>
          </p:cNvPr>
          <p:cNvCxnSpPr>
            <a:cxnSpLocks/>
          </p:cNvCxnSpPr>
          <p:nvPr/>
        </p:nvCxnSpPr>
        <p:spPr>
          <a:xfrm>
            <a:off x="4664943" y="4576773"/>
            <a:ext cx="247757" cy="903540"/>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1B49C0A-DDE7-75B2-7222-9B769746BA51}"/>
              </a:ext>
            </a:extLst>
          </p:cNvPr>
          <p:cNvCxnSpPr>
            <a:cxnSpLocks/>
          </p:cNvCxnSpPr>
          <p:nvPr/>
        </p:nvCxnSpPr>
        <p:spPr>
          <a:xfrm>
            <a:off x="3908715" y="1922719"/>
            <a:ext cx="232695" cy="825008"/>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8C79AC80-4379-60C6-12A7-DB3536506AD7}"/>
              </a:ext>
            </a:extLst>
          </p:cNvPr>
          <p:cNvCxnSpPr>
            <a:cxnSpLocks/>
          </p:cNvCxnSpPr>
          <p:nvPr/>
        </p:nvCxnSpPr>
        <p:spPr>
          <a:xfrm>
            <a:off x="5869896" y="1373640"/>
            <a:ext cx="237007" cy="88237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5F40C14-4944-46DF-76F5-7799C1B3D901}"/>
              </a:ext>
            </a:extLst>
          </p:cNvPr>
          <p:cNvCxnSpPr>
            <a:cxnSpLocks/>
          </p:cNvCxnSpPr>
          <p:nvPr/>
        </p:nvCxnSpPr>
        <p:spPr>
          <a:xfrm flipV="1">
            <a:off x="4215279" y="5509073"/>
            <a:ext cx="703834" cy="232339"/>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133B31C-F90A-20EF-B67E-37917F5483FF}"/>
              </a:ext>
            </a:extLst>
          </p:cNvPr>
          <p:cNvCxnSpPr>
            <a:cxnSpLocks/>
          </p:cNvCxnSpPr>
          <p:nvPr/>
        </p:nvCxnSpPr>
        <p:spPr>
          <a:xfrm flipV="1">
            <a:off x="3210871" y="1946588"/>
            <a:ext cx="703834" cy="232339"/>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CBAFC7D-1FAA-9BB2-D4EE-DB6ACED631B6}"/>
              </a:ext>
            </a:extLst>
          </p:cNvPr>
          <p:cNvCxnSpPr>
            <a:cxnSpLocks/>
          </p:cNvCxnSpPr>
          <p:nvPr/>
        </p:nvCxnSpPr>
        <p:spPr>
          <a:xfrm flipV="1">
            <a:off x="4659501" y="4007186"/>
            <a:ext cx="1997984" cy="586333"/>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68DFD47-7EC3-8A02-4DA4-F3BB43794BA1}"/>
              </a:ext>
            </a:extLst>
          </p:cNvPr>
          <p:cNvCxnSpPr>
            <a:cxnSpLocks/>
          </p:cNvCxnSpPr>
          <p:nvPr/>
        </p:nvCxnSpPr>
        <p:spPr>
          <a:xfrm flipV="1">
            <a:off x="4132930" y="2229195"/>
            <a:ext cx="1963070" cy="52808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A4FBAB0-55AB-A0A3-7D7F-7A0D23033323}"/>
              </a:ext>
            </a:extLst>
          </p:cNvPr>
          <p:cNvCxnSpPr>
            <a:cxnSpLocks/>
          </p:cNvCxnSpPr>
          <p:nvPr/>
        </p:nvCxnSpPr>
        <p:spPr>
          <a:xfrm>
            <a:off x="3210871" y="2164426"/>
            <a:ext cx="493762" cy="185055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8AD9DA1-C7FF-9A7E-42C4-77E796EDD870}"/>
              </a:ext>
            </a:extLst>
          </p:cNvPr>
          <p:cNvCxnSpPr>
            <a:cxnSpLocks/>
          </p:cNvCxnSpPr>
          <p:nvPr/>
        </p:nvCxnSpPr>
        <p:spPr>
          <a:xfrm flipV="1">
            <a:off x="3919384" y="1418408"/>
            <a:ext cx="1963304" cy="529136"/>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8102021-347E-A080-A9A2-24307EF79A3A}"/>
              </a:ext>
            </a:extLst>
          </p:cNvPr>
          <p:cNvCxnSpPr>
            <a:cxnSpLocks/>
          </p:cNvCxnSpPr>
          <p:nvPr/>
        </p:nvCxnSpPr>
        <p:spPr>
          <a:xfrm flipV="1">
            <a:off x="6437566" y="2924414"/>
            <a:ext cx="835175" cy="24177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DC8C312-2CAA-E27D-012F-BEE3F8302D41}"/>
              </a:ext>
            </a:extLst>
          </p:cNvPr>
          <p:cNvCxnSpPr>
            <a:cxnSpLocks/>
          </p:cNvCxnSpPr>
          <p:nvPr/>
        </p:nvCxnSpPr>
        <p:spPr>
          <a:xfrm flipV="1">
            <a:off x="4426173" y="3166189"/>
            <a:ext cx="2038364" cy="589767"/>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C5E9EFC-796A-10F9-4EC6-C5E1A0C9A881}"/>
              </a:ext>
            </a:extLst>
          </p:cNvPr>
          <p:cNvCxnSpPr>
            <a:cxnSpLocks/>
          </p:cNvCxnSpPr>
          <p:nvPr/>
        </p:nvCxnSpPr>
        <p:spPr>
          <a:xfrm>
            <a:off x="4406302" y="3765464"/>
            <a:ext cx="253199" cy="82805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34F71F6-4032-2704-D44E-E26BE64F3B16}"/>
              </a:ext>
            </a:extLst>
          </p:cNvPr>
          <p:cNvCxnSpPr>
            <a:cxnSpLocks/>
          </p:cNvCxnSpPr>
          <p:nvPr/>
        </p:nvCxnSpPr>
        <p:spPr>
          <a:xfrm>
            <a:off x="3692665" y="3983170"/>
            <a:ext cx="542463" cy="1756257"/>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7773CBE-133E-EDF5-E64A-D176A2536D03}"/>
              </a:ext>
            </a:extLst>
          </p:cNvPr>
          <p:cNvCxnSpPr>
            <a:cxnSpLocks/>
          </p:cNvCxnSpPr>
          <p:nvPr/>
        </p:nvCxnSpPr>
        <p:spPr>
          <a:xfrm>
            <a:off x="4144764" y="2735258"/>
            <a:ext cx="281409" cy="104747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04B0F21-FE45-751D-875D-E4F2EC701E95}"/>
              </a:ext>
            </a:extLst>
          </p:cNvPr>
          <p:cNvCxnSpPr>
            <a:cxnSpLocks/>
          </p:cNvCxnSpPr>
          <p:nvPr/>
        </p:nvCxnSpPr>
        <p:spPr>
          <a:xfrm>
            <a:off x="6091046" y="2177645"/>
            <a:ext cx="373491" cy="1005883"/>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7955011-0FCD-DA2D-1453-ED64A1FD82F1}"/>
              </a:ext>
            </a:extLst>
          </p:cNvPr>
          <p:cNvCxnSpPr>
            <a:cxnSpLocks/>
          </p:cNvCxnSpPr>
          <p:nvPr/>
        </p:nvCxnSpPr>
        <p:spPr>
          <a:xfrm>
            <a:off x="6464537" y="3178957"/>
            <a:ext cx="192475" cy="828229"/>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F9777AB-DF11-7CE9-2B27-378C6D7ABB2B}"/>
              </a:ext>
            </a:extLst>
          </p:cNvPr>
          <p:cNvCxnSpPr>
            <a:cxnSpLocks/>
          </p:cNvCxnSpPr>
          <p:nvPr/>
        </p:nvCxnSpPr>
        <p:spPr>
          <a:xfrm>
            <a:off x="6742773" y="1159239"/>
            <a:ext cx="246278" cy="689102"/>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8EBB4B4-02D8-DF4D-FBF7-46F6F7A2D22F}"/>
              </a:ext>
            </a:extLst>
          </p:cNvPr>
          <p:cNvCxnSpPr>
            <a:cxnSpLocks/>
          </p:cNvCxnSpPr>
          <p:nvPr/>
        </p:nvCxnSpPr>
        <p:spPr>
          <a:xfrm>
            <a:off x="6974477" y="1816140"/>
            <a:ext cx="298264" cy="110827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90204A37-55C4-2128-ADFF-A06F20C3A9BD}"/>
              </a:ext>
            </a:extLst>
          </p:cNvPr>
          <p:cNvCxnSpPr>
            <a:cxnSpLocks/>
          </p:cNvCxnSpPr>
          <p:nvPr/>
        </p:nvCxnSpPr>
        <p:spPr>
          <a:xfrm flipV="1">
            <a:off x="5882688" y="1172681"/>
            <a:ext cx="867574" cy="258027"/>
          </a:xfrm>
          <a:prstGeom prst="line">
            <a:avLst/>
          </a:prstGeom>
          <a:ln w="92075"/>
        </p:spPr>
        <p:style>
          <a:lnRef idx="1">
            <a:schemeClr val="accent1"/>
          </a:lnRef>
          <a:fillRef idx="0">
            <a:schemeClr val="accent1"/>
          </a:fillRef>
          <a:effectRef idx="0">
            <a:schemeClr val="accent1"/>
          </a:effectRef>
          <a:fontRef idx="minor">
            <a:schemeClr val="tx1"/>
          </a:fontRef>
        </p:style>
      </p:cxnSp>
      <p:sp>
        <p:nvSpPr>
          <p:cNvPr id="15" name="Circle">
            <a:extLst>
              <a:ext uri="{FF2B5EF4-FFF2-40B4-BE49-F238E27FC236}">
                <a16:creationId xmlns:a16="http://schemas.microsoft.com/office/drawing/2014/main" id="{DB4E8A1F-AE25-A046-7134-B80528D8BC6C}"/>
              </a:ext>
            </a:extLst>
          </p:cNvPr>
          <p:cNvSpPr/>
          <p:nvPr/>
        </p:nvSpPr>
        <p:spPr>
          <a:xfrm>
            <a:off x="4087709" y="5609870"/>
            <a:ext cx="283690" cy="259114"/>
          </a:xfrm>
          <a:prstGeom prst="ellipse">
            <a:avLst/>
          </a:prstGeom>
          <a:solidFill>
            <a:srgbClr val="FF00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16" name="Circle">
            <a:extLst>
              <a:ext uri="{FF2B5EF4-FFF2-40B4-BE49-F238E27FC236}">
                <a16:creationId xmlns:a16="http://schemas.microsoft.com/office/drawing/2014/main" id="{1780B522-9B92-4801-999E-A2FFA1A53916}"/>
              </a:ext>
            </a:extLst>
          </p:cNvPr>
          <p:cNvSpPr/>
          <p:nvPr/>
        </p:nvSpPr>
        <p:spPr>
          <a:xfrm>
            <a:off x="6606382" y="1043686"/>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17" name="Circle">
            <a:extLst>
              <a:ext uri="{FF2B5EF4-FFF2-40B4-BE49-F238E27FC236}">
                <a16:creationId xmlns:a16="http://schemas.microsoft.com/office/drawing/2014/main" id="{C4A6C225-D9CE-2EE4-E7D1-708FA8922BFF}"/>
              </a:ext>
            </a:extLst>
          </p:cNvPr>
          <p:cNvSpPr/>
          <p:nvPr/>
        </p:nvSpPr>
        <p:spPr>
          <a:xfrm>
            <a:off x="4791543" y="5350756"/>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19" name="Circle">
            <a:extLst>
              <a:ext uri="{FF2B5EF4-FFF2-40B4-BE49-F238E27FC236}">
                <a16:creationId xmlns:a16="http://schemas.microsoft.com/office/drawing/2014/main" id="{D7B9333D-19B4-A60C-AD6B-F2C0055F8B2C}"/>
              </a:ext>
            </a:extLst>
          </p:cNvPr>
          <p:cNvSpPr/>
          <p:nvPr/>
        </p:nvSpPr>
        <p:spPr>
          <a:xfrm>
            <a:off x="4517656" y="4463962"/>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0" name="Circle">
            <a:extLst>
              <a:ext uri="{FF2B5EF4-FFF2-40B4-BE49-F238E27FC236}">
                <a16:creationId xmlns:a16="http://schemas.microsoft.com/office/drawing/2014/main" id="{FDE4C2AE-F8C6-2B12-CEE2-306D44AE39E5}"/>
              </a:ext>
            </a:extLst>
          </p:cNvPr>
          <p:cNvSpPr/>
          <p:nvPr/>
        </p:nvSpPr>
        <p:spPr>
          <a:xfrm>
            <a:off x="6515640" y="3877629"/>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1" name="Circle">
            <a:extLst>
              <a:ext uri="{FF2B5EF4-FFF2-40B4-BE49-F238E27FC236}">
                <a16:creationId xmlns:a16="http://schemas.microsoft.com/office/drawing/2014/main" id="{E47A6507-C082-78C3-88F1-BD5A1DC03005}"/>
              </a:ext>
            </a:extLst>
          </p:cNvPr>
          <p:cNvSpPr/>
          <p:nvPr/>
        </p:nvSpPr>
        <p:spPr>
          <a:xfrm>
            <a:off x="4257280" y="3622561"/>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2" name="Circle">
            <a:extLst>
              <a:ext uri="{FF2B5EF4-FFF2-40B4-BE49-F238E27FC236}">
                <a16:creationId xmlns:a16="http://schemas.microsoft.com/office/drawing/2014/main" id="{C0CEB7BB-803C-996A-2EF9-204FAAA7B333}"/>
              </a:ext>
            </a:extLst>
          </p:cNvPr>
          <p:cNvSpPr/>
          <p:nvPr/>
        </p:nvSpPr>
        <p:spPr>
          <a:xfrm>
            <a:off x="6322692" y="3053971"/>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3" name="Circle">
            <a:extLst>
              <a:ext uri="{FF2B5EF4-FFF2-40B4-BE49-F238E27FC236}">
                <a16:creationId xmlns:a16="http://schemas.microsoft.com/office/drawing/2014/main" id="{2B3F64BE-CD92-681C-227B-F421A4B6BC0E}"/>
              </a:ext>
            </a:extLst>
          </p:cNvPr>
          <p:cNvSpPr/>
          <p:nvPr/>
        </p:nvSpPr>
        <p:spPr>
          <a:xfrm>
            <a:off x="3812817" y="1815046"/>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4" name="Circle">
            <a:extLst>
              <a:ext uri="{FF2B5EF4-FFF2-40B4-BE49-F238E27FC236}">
                <a16:creationId xmlns:a16="http://schemas.microsoft.com/office/drawing/2014/main" id="{C8D5A5F7-738E-B46B-F275-E1ADD9FDE354}"/>
              </a:ext>
            </a:extLst>
          </p:cNvPr>
          <p:cNvSpPr/>
          <p:nvPr/>
        </p:nvSpPr>
        <p:spPr>
          <a:xfrm>
            <a:off x="5954155" y="2104670"/>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5" name="Circle">
            <a:extLst>
              <a:ext uri="{FF2B5EF4-FFF2-40B4-BE49-F238E27FC236}">
                <a16:creationId xmlns:a16="http://schemas.microsoft.com/office/drawing/2014/main" id="{402B3185-7E0D-94D2-B91B-ED3939909381}"/>
              </a:ext>
            </a:extLst>
          </p:cNvPr>
          <p:cNvSpPr/>
          <p:nvPr/>
        </p:nvSpPr>
        <p:spPr>
          <a:xfrm>
            <a:off x="3562788" y="3877629"/>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6" name="Circle">
            <a:extLst>
              <a:ext uri="{FF2B5EF4-FFF2-40B4-BE49-F238E27FC236}">
                <a16:creationId xmlns:a16="http://schemas.microsoft.com/office/drawing/2014/main" id="{AA3450F5-5A60-DCA9-0627-9E9D92C63966}"/>
              </a:ext>
            </a:extLst>
          </p:cNvPr>
          <p:cNvSpPr/>
          <p:nvPr/>
        </p:nvSpPr>
        <p:spPr>
          <a:xfrm>
            <a:off x="7130896" y="2794857"/>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8" name="Circle">
            <a:extLst>
              <a:ext uri="{FF2B5EF4-FFF2-40B4-BE49-F238E27FC236}">
                <a16:creationId xmlns:a16="http://schemas.microsoft.com/office/drawing/2014/main" id="{1B25B947-19C4-9821-2781-F0FCD7BA5917}"/>
              </a:ext>
            </a:extLst>
          </p:cNvPr>
          <p:cNvSpPr/>
          <p:nvPr/>
        </p:nvSpPr>
        <p:spPr>
          <a:xfrm>
            <a:off x="3065202" y="2034869"/>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9" name="Circle">
            <a:extLst>
              <a:ext uri="{FF2B5EF4-FFF2-40B4-BE49-F238E27FC236}">
                <a16:creationId xmlns:a16="http://schemas.microsoft.com/office/drawing/2014/main" id="{E023BF9E-DB2C-0909-A3DD-569AAFCE144D}"/>
              </a:ext>
            </a:extLst>
          </p:cNvPr>
          <p:cNvSpPr/>
          <p:nvPr/>
        </p:nvSpPr>
        <p:spPr>
          <a:xfrm>
            <a:off x="4014703" y="2656483"/>
            <a:ext cx="283690" cy="259114"/>
          </a:xfrm>
          <a:prstGeom prst="ellipse">
            <a:avLst/>
          </a:prstGeom>
          <a:solidFill>
            <a:srgbClr val="00B05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30" name="Circle">
            <a:extLst>
              <a:ext uri="{FF2B5EF4-FFF2-40B4-BE49-F238E27FC236}">
                <a16:creationId xmlns:a16="http://schemas.microsoft.com/office/drawing/2014/main" id="{5A068A1E-F9DD-F419-5373-1A3DDDBE2098}"/>
              </a:ext>
            </a:extLst>
          </p:cNvPr>
          <p:cNvSpPr/>
          <p:nvPr/>
        </p:nvSpPr>
        <p:spPr>
          <a:xfrm>
            <a:off x="5740843" y="1302800"/>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31" name="Circle">
            <a:extLst>
              <a:ext uri="{FF2B5EF4-FFF2-40B4-BE49-F238E27FC236}">
                <a16:creationId xmlns:a16="http://schemas.microsoft.com/office/drawing/2014/main" id="{169472DC-6FBF-8FBA-52F4-BF719AD2F215}"/>
              </a:ext>
            </a:extLst>
          </p:cNvPr>
          <p:cNvSpPr/>
          <p:nvPr/>
        </p:nvSpPr>
        <p:spPr>
          <a:xfrm>
            <a:off x="6847206" y="1718784"/>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43" name="Circle">
            <a:extLst>
              <a:ext uri="{FF2B5EF4-FFF2-40B4-BE49-F238E27FC236}">
                <a16:creationId xmlns:a16="http://schemas.microsoft.com/office/drawing/2014/main" id="{4FEF6180-76C6-1419-96D6-2BE4C7F00F34}"/>
              </a:ext>
            </a:extLst>
          </p:cNvPr>
          <p:cNvSpPr/>
          <p:nvPr/>
        </p:nvSpPr>
        <p:spPr>
          <a:xfrm>
            <a:off x="8753943" y="855955"/>
            <a:ext cx="283690" cy="259114"/>
          </a:xfrm>
          <a:prstGeom prst="ellipse">
            <a:avLst/>
          </a:prstGeom>
          <a:solidFill>
            <a:srgbClr val="FF00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45" name="Circle">
            <a:extLst>
              <a:ext uri="{FF2B5EF4-FFF2-40B4-BE49-F238E27FC236}">
                <a16:creationId xmlns:a16="http://schemas.microsoft.com/office/drawing/2014/main" id="{2C6D4793-D65B-FD47-3F36-1E57A49CCAB9}"/>
              </a:ext>
            </a:extLst>
          </p:cNvPr>
          <p:cNvSpPr/>
          <p:nvPr/>
        </p:nvSpPr>
        <p:spPr>
          <a:xfrm>
            <a:off x="8753943" y="1513959"/>
            <a:ext cx="283690" cy="259114"/>
          </a:xfrm>
          <a:prstGeom prst="ellipse">
            <a:avLst/>
          </a:prstGeom>
          <a:solidFill>
            <a:srgbClr val="00B05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47" name="Circle">
            <a:extLst>
              <a:ext uri="{FF2B5EF4-FFF2-40B4-BE49-F238E27FC236}">
                <a16:creationId xmlns:a16="http://schemas.microsoft.com/office/drawing/2014/main" id="{F3FA6133-96BB-E5EC-6E1C-EF119F18769A}"/>
              </a:ext>
            </a:extLst>
          </p:cNvPr>
          <p:cNvSpPr/>
          <p:nvPr/>
        </p:nvSpPr>
        <p:spPr>
          <a:xfrm>
            <a:off x="8753943" y="2256015"/>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49" name="Circle">
            <a:extLst>
              <a:ext uri="{FF2B5EF4-FFF2-40B4-BE49-F238E27FC236}">
                <a16:creationId xmlns:a16="http://schemas.microsoft.com/office/drawing/2014/main" id="{8C8C9FB5-3625-A3BD-4172-3E9375308EF6}"/>
              </a:ext>
            </a:extLst>
          </p:cNvPr>
          <p:cNvSpPr/>
          <p:nvPr/>
        </p:nvSpPr>
        <p:spPr>
          <a:xfrm>
            <a:off x="8753943" y="2999881"/>
            <a:ext cx="283690" cy="259114"/>
          </a:xfrm>
          <a:prstGeom prst="ellipse">
            <a:avLst/>
          </a:prstGeom>
          <a:solidFill>
            <a:schemeClr val="accent2">
              <a:lumMod val="50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 name="文本框 1">
            <a:extLst>
              <a:ext uri="{FF2B5EF4-FFF2-40B4-BE49-F238E27FC236}">
                <a16:creationId xmlns:a16="http://schemas.microsoft.com/office/drawing/2014/main" id="{5302A3A6-A853-B3BC-5848-4C8E8D209335}"/>
              </a:ext>
            </a:extLst>
          </p:cNvPr>
          <p:cNvSpPr txBox="1"/>
          <p:nvPr/>
        </p:nvSpPr>
        <p:spPr>
          <a:xfrm>
            <a:off x="9190033" y="2132951"/>
            <a:ext cx="1813560" cy="461665"/>
          </a:xfrm>
          <a:prstGeom prst="rect">
            <a:avLst/>
          </a:prstGeom>
          <a:noFill/>
        </p:spPr>
        <p:txBody>
          <a:bodyPr wrap="square" rtlCol="0">
            <a:spAutoFit/>
          </a:bodyPr>
          <a:lstStyle/>
          <a:p>
            <a:r>
              <a:rPr lang="en-US" sz="2400">
                <a:solidFill>
                  <a:schemeClr val="bg1"/>
                </a:solidFill>
              </a:rPr>
              <a:t>New</a:t>
            </a:r>
            <a:r>
              <a:rPr lang="en-US" altLang="zh-CN" sz="2400">
                <a:solidFill>
                  <a:schemeClr val="bg1"/>
                </a:solidFill>
              </a:rPr>
              <a:t> Point</a:t>
            </a:r>
            <a:endParaRPr lang="en-US" sz="2400">
              <a:solidFill>
                <a:schemeClr val="bg1"/>
              </a:solidFill>
            </a:endParaRPr>
          </a:p>
        </p:txBody>
      </p:sp>
      <p:sp>
        <p:nvSpPr>
          <p:cNvPr id="51" name="文本框 50">
            <a:extLst>
              <a:ext uri="{FF2B5EF4-FFF2-40B4-BE49-F238E27FC236}">
                <a16:creationId xmlns:a16="http://schemas.microsoft.com/office/drawing/2014/main" id="{6F8A3F10-EEA5-9224-5F8F-0CF90A1C13F3}"/>
              </a:ext>
            </a:extLst>
          </p:cNvPr>
          <p:cNvSpPr txBox="1"/>
          <p:nvPr/>
        </p:nvSpPr>
        <p:spPr>
          <a:xfrm>
            <a:off x="9190033" y="1386676"/>
            <a:ext cx="1813560" cy="461665"/>
          </a:xfrm>
          <a:prstGeom prst="rect">
            <a:avLst/>
          </a:prstGeom>
          <a:noFill/>
        </p:spPr>
        <p:txBody>
          <a:bodyPr wrap="square" rtlCol="0">
            <a:spAutoFit/>
          </a:bodyPr>
          <a:lstStyle/>
          <a:p>
            <a:r>
              <a:rPr lang="en-US" sz="2400">
                <a:solidFill>
                  <a:schemeClr val="bg1"/>
                </a:solidFill>
              </a:rPr>
              <a:t>End</a:t>
            </a:r>
            <a:r>
              <a:rPr lang="en-US" altLang="zh-CN" sz="2400">
                <a:solidFill>
                  <a:schemeClr val="bg1"/>
                </a:solidFill>
              </a:rPr>
              <a:t>   Point</a:t>
            </a:r>
            <a:endParaRPr lang="en-US" sz="2400">
              <a:solidFill>
                <a:schemeClr val="bg1"/>
              </a:solidFill>
            </a:endParaRPr>
          </a:p>
        </p:txBody>
      </p:sp>
      <p:sp>
        <p:nvSpPr>
          <p:cNvPr id="53" name="文本框 52">
            <a:extLst>
              <a:ext uri="{FF2B5EF4-FFF2-40B4-BE49-F238E27FC236}">
                <a16:creationId xmlns:a16="http://schemas.microsoft.com/office/drawing/2014/main" id="{62577231-366A-D655-FCE5-ED2704B1015D}"/>
              </a:ext>
            </a:extLst>
          </p:cNvPr>
          <p:cNvSpPr txBox="1"/>
          <p:nvPr/>
        </p:nvSpPr>
        <p:spPr>
          <a:xfrm>
            <a:off x="9190033" y="754679"/>
            <a:ext cx="1813560" cy="461665"/>
          </a:xfrm>
          <a:prstGeom prst="rect">
            <a:avLst/>
          </a:prstGeom>
          <a:noFill/>
        </p:spPr>
        <p:txBody>
          <a:bodyPr wrap="square" rtlCol="0">
            <a:spAutoFit/>
          </a:bodyPr>
          <a:lstStyle/>
          <a:p>
            <a:r>
              <a:rPr lang="en-US" sz="2400">
                <a:solidFill>
                  <a:schemeClr val="bg1"/>
                </a:solidFill>
              </a:rPr>
              <a:t>S</a:t>
            </a:r>
            <a:r>
              <a:rPr lang="en-US" altLang="zh-CN" sz="2400">
                <a:solidFill>
                  <a:schemeClr val="bg1"/>
                </a:solidFill>
              </a:rPr>
              <a:t>tart Point</a:t>
            </a:r>
            <a:endParaRPr lang="en-US" sz="2400">
              <a:solidFill>
                <a:schemeClr val="bg1"/>
              </a:solidFill>
            </a:endParaRPr>
          </a:p>
        </p:txBody>
      </p:sp>
      <p:sp>
        <p:nvSpPr>
          <p:cNvPr id="55" name="文本框 54">
            <a:extLst>
              <a:ext uri="{FF2B5EF4-FFF2-40B4-BE49-F238E27FC236}">
                <a16:creationId xmlns:a16="http://schemas.microsoft.com/office/drawing/2014/main" id="{1A35B94F-58B1-49DD-229D-1E6C2C74351F}"/>
              </a:ext>
            </a:extLst>
          </p:cNvPr>
          <p:cNvSpPr txBox="1"/>
          <p:nvPr/>
        </p:nvSpPr>
        <p:spPr>
          <a:xfrm>
            <a:off x="9190032" y="2865178"/>
            <a:ext cx="2247587" cy="461665"/>
          </a:xfrm>
          <a:prstGeom prst="rect">
            <a:avLst/>
          </a:prstGeom>
          <a:noFill/>
        </p:spPr>
        <p:txBody>
          <a:bodyPr wrap="square" rtlCol="0">
            <a:spAutoFit/>
          </a:bodyPr>
          <a:lstStyle/>
          <a:p>
            <a:r>
              <a:rPr lang="en-US" altLang="zh-CN" sz="2400">
                <a:solidFill>
                  <a:schemeClr val="bg1"/>
                </a:solidFill>
              </a:rPr>
              <a:t>Path No.1</a:t>
            </a:r>
            <a:endParaRPr lang="en-US" sz="2400">
              <a:solidFill>
                <a:schemeClr val="bg1"/>
              </a:solidFill>
            </a:endParaRPr>
          </a:p>
        </p:txBody>
      </p:sp>
      <p:sp>
        <p:nvSpPr>
          <p:cNvPr id="69" name="文本框 68">
            <a:extLst>
              <a:ext uri="{FF2B5EF4-FFF2-40B4-BE49-F238E27FC236}">
                <a16:creationId xmlns:a16="http://schemas.microsoft.com/office/drawing/2014/main" id="{3DCC5EE7-F3BB-ABF8-8A9C-A22DDEFCEBEE}"/>
              </a:ext>
            </a:extLst>
          </p:cNvPr>
          <p:cNvSpPr txBox="1"/>
          <p:nvPr/>
        </p:nvSpPr>
        <p:spPr>
          <a:xfrm>
            <a:off x="4458797" y="5566283"/>
            <a:ext cx="271257" cy="461665"/>
          </a:xfrm>
          <a:prstGeom prst="rect">
            <a:avLst/>
          </a:prstGeom>
          <a:noFill/>
        </p:spPr>
        <p:txBody>
          <a:bodyPr wrap="square" rtlCol="0">
            <a:spAutoFit/>
          </a:bodyPr>
          <a:lstStyle/>
          <a:p>
            <a:r>
              <a:rPr lang="en-US" altLang="zh-CN" sz="2400">
                <a:solidFill>
                  <a:schemeClr val="bg1"/>
                </a:solidFill>
              </a:rPr>
              <a:t>1</a:t>
            </a:r>
            <a:endParaRPr lang="en-US" sz="2400">
              <a:solidFill>
                <a:schemeClr val="bg1"/>
              </a:solidFill>
            </a:endParaRPr>
          </a:p>
        </p:txBody>
      </p:sp>
      <p:sp>
        <p:nvSpPr>
          <p:cNvPr id="76" name="文本框 75">
            <a:extLst>
              <a:ext uri="{FF2B5EF4-FFF2-40B4-BE49-F238E27FC236}">
                <a16:creationId xmlns:a16="http://schemas.microsoft.com/office/drawing/2014/main" id="{537D007C-E172-69FE-C1F9-60CF827FDB10}"/>
              </a:ext>
            </a:extLst>
          </p:cNvPr>
          <p:cNvSpPr txBox="1"/>
          <p:nvPr/>
        </p:nvSpPr>
        <p:spPr>
          <a:xfrm>
            <a:off x="4836179" y="4731109"/>
            <a:ext cx="271257" cy="461665"/>
          </a:xfrm>
          <a:prstGeom prst="rect">
            <a:avLst/>
          </a:prstGeom>
          <a:noFill/>
        </p:spPr>
        <p:txBody>
          <a:bodyPr wrap="square" rtlCol="0">
            <a:spAutoFit/>
          </a:bodyPr>
          <a:lstStyle/>
          <a:p>
            <a:r>
              <a:rPr lang="en-US" altLang="zh-CN" sz="2400">
                <a:solidFill>
                  <a:schemeClr val="bg1"/>
                </a:solidFill>
              </a:rPr>
              <a:t>2</a:t>
            </a:r>
            <a:endParaRPr lang="en-US" sz="2400">
              <a:solidFill>
                <a:schemeClr val="bg1"/>
              </a:solidFill>
            </a:endParaRPr>
          </a:p>
        </p:txBody>
      </p:sp>
      <p:sp>
        <p:nvSpPr>
          <p:cNvPr id="78" name="文本框 77">
            <a:extLst>
              <a:ext uri="{FF2B5EF4-FFF2-40B4-BE49-F238E27FC236}">
                <a16:creationId xmlns:a16="http://schemas.microsoft.com/office/drawing/2014/main" id="{09292A6B-46F6-7267-A6D3-F2A74EA3ABD3}"/>
              </a:ext>
            </a:extLst>
          </p:cNvPr>
          <p:cNvSpPr txBox="1"/>
          <p:nvPr/>
        </p:nvSpPr>
        <p:spPr>
          <a:xfrm>
            <a:off x="4547186" y="3824025"/>
            <a:ext cx="271257" cy="461665"/>
          </a:xfrm>
          <a:prstGeom prst="rect">
            <a:avLst/>
          </a:prstGeom>
          <a:noFill/>
        </p:spPr>
        <p:txBody>
          <a:bodyPr wrap="square" rtlCol="0">
            <a:spAutoFit/>
          </a:bodyPr>
          <a:lstStyle/>
          <a:p>
            <a:r>
              <a:rPr lang="en-US" altLang="zh-CN" sz="2400">
                <a:solidFill>
                  <a:schemeClr val="bg1"/>
                </a:solidFill>
              </a:rPr>
              <a:t>2</a:t>
            </a:r>
            <a:endParaRPr lang="en-US" sz="2400">
              <a:solidFill>
                <a:schemeClr val="bg1"/>
              </a:solidFill>
            </a:endParaRPr>
          </a:p>
        </p:txBody>
      </p:sp>
      <p:sp>
        <p:nvSpPr>
          <p:cNvPr id="79" name="文本框 78">
            <a:extLst>
              <a:ext uri="{FF2B5EF4-FFF2-40B4-BE49-F238E27FC236}">
                <a16:creationId xmlns:a16="http://schemas.microsoft.com/office/drawing/2014/main" id="{77816461-9E5E-C54F-2BCA-C7F9221ECECF}"/>
              </a:ext>
            </a:extLst>
          </p:cNvPr>
          <p:cNvSpPr txBox="1"/>
          <p:nvPr/>
        </p:nvSpPr>
        <p:spPr>
          <a:xfrm>
            <a:off x="3465195" y="4608827"/>
            <a:ext cx="271257" cy="461665"/>
          </a:xfrm>
          <a:prstGeom prst="rect">
            <a:avLst/>
          </a:prstGeom>
          <a:noFill/>
        </p:spPr>
        <p:txBody>
          <a:bodyPr wrap="square" rtlCol="0">
            <a:spAutoFit/>
          </a:bodyPr>
          <a:lstStyle/>
          <a:p>
            <a:r>
              <a:rPr lang="en-US" altLang="zh-CN" sz="2400">
                <a:solidFill>
                  <a:schemeClr val="bg1"/>
                </a:solidFill>
              </a:rPr>
              <a:t>8</a:t>
            </a:r>
            <a:endParaRPr lang="en-US" sz="2400">
              <a:solidFill>
                <a:schemeClr val="bg1"/>
              </a:solidFill>
            </a:endParaRPr>
          </a:p>
        </p:txBody>
      </p:sp>
      <p:sp>
        <p:nvSpPr>
          <p:cNvPr id="80" name="文本框 79">
            <a:extLst>
              <a:ext uri="{FF2B5EF4-FFF2-40B4-BE49-F238E27FC236}">
                <a16:creationId xmlns:a16="http://schemas.microsoft.com/office/drawing/2014/main" id="{D9F8DD7B-C27B-7477-D80A-BFD7EA3E99F3}"/>
              </a:ext>
            </a:extLst>
          </p:cNvPr>
          <p:cNvSpPr txBox="1"/>
          <p:nvPr/>
        </p:nvSpPr>
        <p:spPr>
          <a:xfrm>
            <a:off x="3888939" y="3416881"/>
            <a:ext cx="271257" cy="461665"/>
          </a:xfrm>
          <a:prstGeom prst="rect">
            <a:avLst/>
          </a:prstGeom>
          <a:noFill/>
        </p:spPr>
        <p:txBody>
          <a:bodyPr wrap="square" rtlCol="0">
            <a:spAutoFit/>
          </a:bodyPr>
          <a:lstStyle/>
          <a:p>
            <a:r>
              <a:rPr lang="en-US" altLang="zh-CN" sz="2400">
                <a:solidFill>
                  <a:schemeClr val="bg1"/>
                </a:solidFill>
              </a:rPr>
              <a:t>2</a:t>
            </a:r>
            <a:endParaRPr lang="en-US" sz="2400">
              <a:solidFill>
                <a:schemeClr val="bg1"/>
              </a:solidFill>
            </a:endParaRPr>
          </a:p>
        </p:txBody>
      </p:sp>
      <p:sp>
        <p:nvSpPr>
          <p:cNvPr id="81" name="文本框 80">
            <a:extLst>
              <a:ext uri="{FF2B5EF4-FFF2-40B4-BE49-F238E27FC236}">
                <a16:creationId xmlns:a16="http://schemas.microsoft.com/office/drawing/2014/main" id="{463D1D43-7F15-36CD-2002-0D43885FB8DF}"/>
              </a:ext>
            </a:extLst>
          </p:cNvPr>
          <p:cNvSpPr txBox="1"/>
          <p:nvPr/>
        </p:nvSpPr>
        <p:spPr>
          <a:xfrm>
            <a:off x="4273774" y="2980117"/>
            <a:ext cx="271257" cy="461665"/>
          </a:xfrm>
          <a:prstGeom prst="rect">
            <a:avLst/>
          </a:prstGeom>
          <a:noFill/>
        </p:spPr>
        <p:txBody>
          <a:bodyPr wrap="square" rtlCol="0">
            <a:spAutoFit/>
          </a:bodyPr>
          <a:lstStyle/>
          <a:p>
            <a:r>
              <a:rPr lang="en-US" altLang="zh-CN" sz="2400">
                <a:solidFill>
                  <a:schemeClr val="bg1"/>
                </a:solidFill>
              </a:rPr>
              <a:t>1</a:t>
            </a:r>
            <a:endParaRPr lang="en-US" sz="2400">
              <a:solidFill>
                <a:schemeClr val="bg1"/>
              </a:solidFill>
            </a:endParaRPr>
          </a:p>
        </p:txBody>
      </p:sp>
      <p:sp>
        <p:nvSpPr>
          <p:cNvPr id="82" name="文本框 81">
            <a:extLst>
              <a:ext uri="{FF2B5EF4-FFF2-40B4-BE49-F238E27FC236}">
                <a16:creationId xmlns:a16="http://schemas.microsoft.com/office/drawing/2014/main" id="{BF8832E1-E8A9-ECEE-73CD-C0F1568C4CA3}"/>
              </a:ext>
            </a:extLst>
          </p:cNvPr>
          <p:cNvSpPr txBox="1"/>
          <p:nvPr/>
        </p:nvSpPr>
        <p:spPr>
          <a:xfrm>
            <a:off x="3046638" y="2898605"/>
            <a:ext cx="271257" cy="461665"/>
          </a:xfrm>
          <a:prstGeom prst="rect">
            <a:avLst/>
          </a:prstGeom>
          <a:noFill/>
        </p:spPr>
        <p:txBody>
          <a:bodyPr wrap="square" rtlCol="0">
            <a:spAutoFit/>
          </a:bodyPr>
          <a:lstStyle/>
          <a:p>
            <a:r>
              <a:rPr lang="en-US" altLang="zh-CN" sz="2400">
                <a:solidFill>
                  <a:schemeClr val="bg1"/>
                </a:solidFill>
              </a:rPr>
              <a:t>8</a:t>
            </a:r>
            <a:endParaRPr lang="en-US" sz="2400">
              <a:solidFill>
                <a:schemeClr val="bg1"/>
              </a:solidFill>
            </a:endParaRPr>
          </a:p>
        </p:txBody>
      </p:sp>
      <p:sp>
        <p:nvSpPr>
          <p:cNvPr id="83" name="文本框 82">
            <a:extLst>
              <a:ext uri="{FF2B5EF4-FFF2-40B4-BE49-F238E27FC236}">
                <a16:creationId xmlns:a16="http://schemas.microsoft.com/office/drawing/2014/main" id="{6165652D-2D7F-1D71-197F-77106CA266C4}"/>
              </a:ext>
            </a:extLst>
          </p:cNvPr>
          <p:cNvSpPr txBox="1"/>
          <p:nvPr/>
        </p:nvSpPr>
        <p:spPr>
          <a:xfrm>
            <a:off x="5681359" y="4219224"/>
            <a:ext cx="271257" cy="461665"/>
          </a:xfrm>
          <a:prstGeom prst="rect">
            <a:avLst/>
          </a:prstGeom>
          <a:noFill/>
        </p:spPr>
        <p:txBody>
          <a:bodyPr wrap="square" rtlCol="0">
            <a:spAutoFit/>
          </a:bodyPr>
          <a:lstStyle/>
          <a:p>
            <a:r>
              <a:rPr lang="en-US" altLang="zh-CN" sz="2400">
                <a:solidFill>
                  <a:schemeClr val="bg1"/>
                </a:solidFill>
              </a:rPr>
              <a:t>8</a:t>
            </a:r>
            <a:endParaRPr lang="en-US" sz="2400">
              <a:solidFill>
                <a:schemeClr val="bg1"/>
              </a:solidFill>
            </a:endParaRPr>
          </a:p>
        </p:txBody>
      </p:sp>
      <p:sp>
        <p:nvSpPr>
          <p:cNvPr id="84" name="Circle">
            <a:extLst>
              <a:ext uri="{FF2B5EF4-FFF2-40B4-BE49-F238E27FC236}">
                <a16:creationId xmlns:a16="http://schemas.microsoft.com/office/drawing/2014/main" id="{105FB30D-1A14-9713-5CAA-1F16C45C3AAF}"/>
              </a:ext>
            </a:extLst>
          </p:cNvPr>
          <p:cNvSpPr/>
          <p:nvPr/>
        </p:nvSpPr>
        <p:spPr>
          <a:xfrm>
            <a:off x="8753943" y="3691429"/>
            <a:ext cx="283690" cy="259114"/>
          </a:xfrm>
          <a:prstGeom prst="ellipse">
            <a:avLst/>
          </a:prstGeom>
          <a:solidFill>
            <a:srgbClr val="7030A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85" name="文本框 84">
            <a:extLst>
              <a:ext uri="{FF2B5EF4-FFF2-40B4-BE49-F238E27FC236}">
                <a16:creationId xmlns:a16="http://schemas.microsoft.com/office/drawing/2014/main" id="{29E48B8F-ED91-CDEB-954D-C57FAFA56F7B}"/>
              </a:ext>
            </a:extLst>
          </p:cNvPr>
          <p:cNvSpPr txBox="1"/>
          <p:nvPr/>
        </p:nvSpPr>
        <p:spPr>
          <a:xfrm>
            <a:off x="9190032" y="3556726"/>
            <a:ext cx="2247587" cy="461665"/>
          </a:xfrm>
          <a:prstGeom prst="rect">
            <a:avLst/>
          </a:prstGeom>
          <a:noFill/>
        </p:spPr>
        <p:txBody>
          <a:bodyPr wrap="square" rtlCol="0">
            <a:spAutoFit/>
          </a:bodyPr>
          <a:lstStyle/>
          <a:p>
            <a:r>
              <a:rPr lang="en-US" altLang="zh-CN" sz="2400">
                <a:solidFill>
                  <a:schemeClr val="bg1"/>
                </a:solidFill>
              </a:rPr>
              <a:t>Path No.2</a:t>
            </a:r>
            <a:endParaRPr lang="en-US" sz="2400">
              <a:solidFill>
                <a:schemeClr val="bg1"/>
              </a:solidFill>
            </a:endParaRPr>
          </a:p>
        </p:txBody>
      </p:sp>
      <p:sp>
        <p:nvSpPr>
          <p:cNvPr id="90" name="箭头: 下 89">
            <a:extLst>
              <a:ext uri="{FF2B5EF4-FFF2-40B4-BE49-F238E27FC236}">
                <a16:creationId xmlns:a16="http://schemas.microsoft.com/office/drawing/2014/main" id="{65CA5EEB-592F-6478-4256-97F80DAFC729}"/>
              </a:ext>
            </a:extLst>
          </p:cNvPr>
          <p:cNvSpPr/>
          <p:nvPr/>
        </p:nvSpPr>
        <p:spPr>
          <a:xfrm rot="3442195">
            <a:off x="5504857" y="3952195"/>
            <a:ext cx="1060887" cy="1889298"/>
          </a:xfrm>
          <a:prstGeom prst="down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文本框 101">
            <a:extLst>
              <a:ext uri="{FF2B5EF4-FFF2-40B4-BE49-F238E27FC236}">
                <a16:creationId xmlns:a16="http://schemas.microsoft.com/office/drawing/2014/main" id="{39112895-B327-9E38-F777-5D8B17A1B527}"/>
              </a:ext>
            </a:extLst>
          </p:cNvPr>
          <p:cNvSpPr txBox="1"/>
          <p:nvPr/>
        </p:nvSpPr>
        <p:spPr>
          <a:xfrm>
            <a:off x="4050775" y="5550614"/>
            <a:ext cx="340158" cy="400110"/>
          </a:xfrm>
          <a:prstGeom prst="rect">
            <a:avLst/>
          </a:prstGeom>
          <a:noFill/>
        </p:spPr>
        <p:txBody>
          <a:bodyPr wrap="none" rtlCol="0">
            <a:spAutoFit/>
          </a:bodyPr>
          <a:lstStyle/>
          <a:p>
            <a:r>
              <a:rPr lang="en-US" sz="2000" b="1">
                <a:solidFill>
                  <a:srgbClr val="FFFFFF"/>
                </a:solidFill>
              </a:rPr>
              <a:t>A</a:t>
            </a:r>
          </a:p>
        </p:txBody>
      </p:sp>
      <p:sp>
        <p:nvSpPr>
          <p:cNvPr id="103" name="文本框 102">
            <a:extLst>
              <a:ext uri="{FF2B5EF4-FFF2-40B4-BE49-F238E27FC236}">
                <a16:creationId xmlns:a16="http://schemas.microsoft.com/office/drawing/2014/main" id="{677EFED4-BD05-4D55-A559-102043A23139}"/>
              </a:ext>
            </a:extLst>
          </p:cNvPr>
          <p:cNvSpPr txBox="1"/>
          <p:nvPr/>
        </p:nvSpPr>
        <p:spPr>
          <a:xfrm>
            <a:off x="4758616" y="5290078"/>
            <a:ext cx="328936" cy="400110"/>
          </a:xfrm>
          <a:prstGeom prst="rect">
            <a:avLst/>
          </a:prstGeom>
          <a:noFill/>
        </p:spPr>
        <p:txBody>
          <a:bodyPr wrap="none" rtlCol="0">
            <a:spAutoFit/>
          </a:bodyPr>
          <a:lstStyle/>
          <a:p>
            <a:r>
              <a:rPr lang="en-US" sz="2000" b="1">
                <a:solidFill>
                  <a:srgbClr val="002060"/>
                </a:solidFill>
              </a:rPr>
              <a:t>B</a:t>
            </a:r>
          </a:p>
        </p:txBody>
      </p:sp>
      <p:sp>
        <p:nvSpPr>
          <p:cNvPr id="104" name="文本框 103">
            <a:extLst>
              <a:ext uri="{FF2B5EF4-FFF2-40B4-BE49-F238E27FC236}">
                <a16:creationId xmlns:a16="http://schemas.microsoft.com/office/drawing/2014/main" id="{EFE65A3E-D41A-3BDC-BC7F-A1858C2A10EA}"/>
              </a:ext>
            </a:extLst>
          </p:cNvPr>
          <p:cNvSpPr txBox="1"/>
          <p:nvPr/>
        </p:nvSpPr>
        <p:spPr>
          <a:xfrm>
            <a:off x="4492098" y="4397773"/>
            <a:ext cx="320922" cy="400110"/>
          </a:xfrm>
          <a:prstGeom prst="rect">
            <a:avLst/>
          </a:prstGeom>
          <a:noFill/>
        </p:spPr>
        <p:txBody>
          <a:bodyPr wrap="none" rtlCol="0">
            <a:spAutoFit/>
          </a:bodyPr>
          <a:lstStyle/>
          <a:p>
            <a:r>
              <a:rPr lang="en-US" sz="2000" b="1">
                <a:solidFill>
                  <a:srgbClr val="002060"/>
                </a:solidFill>
              </a:rPr>
              <a:t>C</a:t>
            </a:r>
          </a:p>
        </p:txBody>
      </p:sp>
      <p:sp>
        <p:nvSpPr>
          <p:cNvPr id="105" name="文本框 104">
            <a:extLst>
              <a:ext uri="{FF2B5EF4-FFF2-40B4-BE49-F238E27FC236}">
                <a16:creationId xmlns:a16="http://schemas.microsoft.com/office/drawing/2014/main" id="{8222BC8C-4BCA-E75B-BF44-D75BFD461B35}"/>
              </a:ext>
            </a:extLst>
          </p:cNvPr>
          <p:cNvSpPr txBox="1"/>
          <p:nvPr/>
        </p:nvSpPr>
        <p:spPr>
          <a:xfrm>
            <a:off x="3533323" y="3812831"/>
            <a:ext cx="346570" cy="400110"/>
          </a:xfrm>
          <a:prstGeom prst="rect">
            <a:avLst/>
          </a:prstGeom>
          <a:noFill/>
        </p:spPr>
        <p:txBody>
          <a:bodyPr wrap="none" rtlCol="0">
            <a:spAutoFit/>
          </a:bodyPr>
          <a:lstStyle/>
          <a:p>
            <a:r>
              <a:rPr lang="en-US" sz="2000" b="1">
                <a:solidFill>
                  <a:srgbClr val="002060"/>
                </a:solidFill>
              </a:rPr>
              <a:t>D</a:t>
            </a:r>
          </a:p>
        </p:txBody>
      </p:sp>
      <p:sp>
        <p:nvSpPr>
          <p:cNvPr id="106" name="文本框 105">
            <a:extLst>
              <a:ext uri="{FF2B5EF4-FFF2-40B4-BE49-F238E27FC236}">
                <a16:creationId xmlns:a16="http://schemas.microsoft.com/office/drawing/2014/main" id="{256583B0-39FA-DC83-7CDF-4F17435A10F1}"/>
              </a:ext>
            </a:extLst>
          </p:cNvPr>
          <p:cNvSpPr txBox="1"/>
          <p:nvPr/>
        </p:nvSpPr>
        <p:spPr>
          <a:xfrm>
            <a:off x="4240193" y="3563801"/>
            <a:ext cx="309700" cy="400110"/>
          </a:xfrm>
          <a:prstGeom prst="rect">
            <a:avLst/>
          </a:prstGeom>
          <a:noFill/>
        </p:spPr>
        <p:txBody>
          <a:bodyPr wrap="none" rtlCol="0">
            <a:spAutoFit/>
          </a:bodyPr>
          <a:lstStyle/>
          <a:p>
            <a:r>
              <a:rPr lang="en-US" sz="2000" b="1">
                <a:solidFill>
                  <a:srgbClr val="002060"/>
                </a:solidFill>
              </a:rPr>
              <a:t>E</a:t>
            </a:r>
          </a:p>
        </p:txBody>
      </p:sp>
      <p:sp>
        <p:nvSpPr>
          <p:cNvPr id="107" name="文本框 106">
            <a:extLst>
              <a:ext uri="{FF2B5EF4-FFF2-40B4-BE49-F238E27FC236}">
                <a16:creationId xmlns:a16="http://schemas.microsoft.com/office/drawing/2014/main" id="{BB4CA498-3D2E-C7E4-F886-95CA53BAE6DF}"/>
              </a:ext>
            </a:extLst>
          </p:cNvPr>
          <p:cNvSpPr txBox="1"/>
          <p:nvPr/>
        </p:nvSpPr>
        <p:spPr>
          <a:xfrm>
            <a:off x="3996242" y="2616374"/>
            <a:ext cx="301686" cy="400110"/>
          </a:xfrm>
          <a:prstGeom prst="rect">
            <a:avLst/>
          </a:prstGeom>
          <a:noFill/>
        </p:spPr>
        <p:txBody>
          <a:bodyPr wrap="none" rtlCol="0">
            <a:spAutoFit/>
          </a:bodyPr>
          <a:lstStyle/>
          <a:p>
            <a:r>
              <a:rPr lang="en-US" sz="2000" b="1">
                <a:solidFill>
                  <a:srgbClr val="002060"/>
                </a:solidFill>
              </a:rPr>
              <a:t>F</a:t>
            </a:r>
          </a:p>
        </p:txBody>
      </p:sp>
      <p:sp>
        <p:nvSpPr>
          <p:cNvPr id="72" name="Effective Presentation Template with Techy Look &amp; Feel.…">
            <a:extLst>
              <a:ext uri="{FF2B5EF4-FFF2-40B4-BE49-F238E27FC236}">
                <a16:creationId xmlns:a16="http://schemas.microsoft.com/office/drawing/2014/main" id="{DAEB7B73-4798-C256-889D-21BBCEF354D5}"/>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13</a:t>
            </a:r>
          </a:p>
        </p:txBody>
      </p:sp>
    </p:spTree>
    <p:extLst>
      <p:ext uri="{BB962C8B-B14F-4D97-AF65-F5344CB8AC3E}">
        <p14:creationId xmlns:p14="http://schemas.microsoft.com/office/powerpoint/2010/main" val="307525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500" fill="hold"/>
                                        <p:tgtEl>
                                          <p:spTgt spid="17"/>
                                        </p:tgtEl>
                                        <p:attrNameLst>
                                          <p:attrName>fillcolor</p:attrName>
                                        </p:attrNameLst>
                                      </p:cBhvr>
                                      <p:to>
                                        <a:srgbClr val="833C0B"/>
                                      </p:to>
                                    </p:animClr>
                                    <p:set>
                                      <p:cBhvr>
                                        <p:cTn id="20" dur="500" fill="hold"/>
                                        <p:tgtEl>
                                          <p:spTgt spid="17"/>
                                        </p:tgtEl>
                                        <p:attrNameLst>
                                          <p:attrName>fill.type</p:attrName>
                                        </p:attrNameLst>
                                      </p:cBhvr>
                                      <p:to>
                                        <p:strVal val="solid"/>
                                      </p:to>
                                    </p:set>
                                    <p:set>
                                      <p:cBhvr>
                                        <p:cTn id="21" dur="500" fill="hold"/>
                                        <p:tgtEl>
                                          <p:spTgt spid="17"/>
                                        </p:tgtEl>
                                        <p:attrNameLst>
                                          <p:attrName>fill.on</p:attrName>
                                        </p:attrNameLst>
                                      </p:cBhvr>
                                      <p:to>
                                        <p:strVal val="true"/>
                                      </p:to>
                                    </p:set>
                                  </p:childTnLst>
                                </p:cTn>
                              </p:par>
                              <p:par>
                                <p:cTn id="22" presetID="7" presetClass="emph" presetSubtype="2" fill="hold" nodeType="withEffect">
                                  <p:stCondLst>
                                    <p:cond delay="0"/>
                                  </p:stCondLst>
                                  <p:childTnLst>
                                    <p:animClr clrSpc="rgb" dir="cw">
                                      <p:cBhvr>
                                        <p:cTn id="23" dur="500" fill="hold"/>
                                        <p:tgtEl>
                                          <p:spTgt spid="33"/>
                                        </p:tgtEl>
                                        <p:attrNameLst>
                                          <p:attrName>stroke.color</p:attrName>
                                        </p:attrNameLst>
                                      </p:cBhvr>
                                      <p:to>
                                        <a:srgbClr val="833C0B"/>
                                      </p:to>
                                    </p:animClr>
                                    <p:set>
                                      <p:cBhvr>
                                        <p:cTn id="24" dur="500" fill="hold"/>
                                        <p:tgtEl>
                                          <p:spTgt spid="33"/>
                                        </p:tgtEl>
                                        <p:attrNameLst>
                                          <p:attrName>stroke.on</p:attrName>
                                        </p:attrNameLst>
                                      </p:cBhvr>
                                      <p:to>
                                        <p:strVal val="true"/>
                                      </p:to>
                                    </p:set>
                                  </p:childTnLst>
                                </p:cTn>
                              </p:par>
                            </p:childTnLst>
                          </p:cTn>
                        </p:par>
                        <p:par>
                          <p:cTn id="25" fill="hold">
                            <p:stCondLst>
                              <p:cond delay="500"/>
                            </p:stCondLst>
                            <p:childTnLst>
                              <p:par>
                                <p:cTn id="26" presetID="10" presetClass="exit" presetSubtype="0" fill="hold" grpId="1" nodeType="afterEffect">
                                  <p:stCondLst>
                                    <p:cond delay="0"/>
                                  </p:stCondLst>
                                  <p:childTnLst>
                                    <p:animEffect transition="out" filter="fade">
                                      <p:cBhvr>
                                        <p:cTn id="27" dur="500"/>
                                        <p:tgtEl>
                                          <p:spTgt spid="90"/>
                                        </p:tgtEl>
                                      </p:cBhvr>
                                    </p:animEffect>
                                    <p:set>
                                      <p:cBhvr>
                                        <p:cTn id="28" dur="1" fill="hold">
                                          <p:stCondLst>
                                            <p:cond delay="499"/>
                                          </p:stCondLst>
                                        </p:cTn>
                                        <p:tgtEl>
                                          <p:spTgt spid="9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19"/>
                                        </p:tgtEl>
                                        <p:attrNameLst>
                                          <p:attrName>fillcolor</p:attrName>
                                        </p:attrNameLst>
                                      </p:cBhvr>
                                      <p:to>
                                        <a:srgbClr val="833C0B"/>
                                      </p:to>
                                    </p:animClr>
                                    <p:set>
                                      <p:cBhvr>
                                        <p:cTn id="33" dur="500" fill="hold"/>
                                        <p:tgtEl>
                                          <p:spTgt spid="19"/>
                                        </p:tgtEl>
                                        <p:attrNameLst>
                                          <p:attrName>fill.type</p:attrName>
                                        </p:attrNameLst>
                                      </p:cBhvr>
                                      <p:to>
                                        <p:strVal val="solid"/>
                                      </p:to>
                                    </p:set>
                                    <p:set>
                                      <p:cBhvr>
                                        <p:cTn id="34" dur="500" fill="hold"/>
                                        <p:tgtEl>
                                          <p:spTgt spid="19"/>
                                        </p:tgtEl>
                                        <p:attrNameLst>
                                          <p:attrName>fill.on</p:attrName>
                                        </p:attrNameLst>
                                      </p:cBhvr>
                                      <p:to>
                                        <p:strVal val="true"/>
                                      </p:to>
                                    </p:set>
                                  </p:childTnLst>
                                </p:cTn>
                              </p:par>
                              <p:par>
                                <p:cTn id="35" presetID="7" presetClass="emph" presetSubtype="2" fill="hold" nodeType="withEffect">
                                  <p:stCondLst>
                                    <p:cond delay="0"/>
                                  </p:stCondLst>
                                  <p:childTnLst>
                                    <p:animClr clrSpc="rgb" dir="cw">
                                      <p:cBhvr>
                                        <p:cTn id="36" dur="500" fill="hold"/>
                                        <p:tgtEl>
                                          <p:spTgt spid="58"/>
                                        </p:tgtEl>
                                        <p:attrNameLst>
                                          <p:attrName>stroke.color</p:attrName>
                                        </p:attrNameLst>
                                      </p:cBhvr>
                                      <p:to>
                                        <a:srgbClr val="833C0B"/>
                                      </p:to>
                                    </p:animClr>
                                    <p:set>
                                      <p:cBhvr>
                                        <p:cTn id="37" dur="500" fill="hold"/>
                                        <p:tgtEl>
                                          <p:spTgt spid="58"/>
                                        </p:tgtEl>
                                        <p:attrNameLst>
                                          <p:attrName>stroke.on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21"/>
                                        </p:tgtEl>
                                        <p:attrNameLst>
                                          <p:attrName>fillcolor</p:attrName>
                                        </p:attrNameLst>
                                      </p:cBhvr>
                                      <p:to>
                                        <a:srgbClr val="833C0B"/>
                                      </p:to>
                                    </p:animClr>
                                    <p:set>
                                      <p:cBhvr>
                                        <p:cTn id="42" dur="500" fill="hold"/>
                                        <p:tgtEl>
                                          <p:spTgt spid="21"/>
                                        </p:tgtEl>
                                        <p:attrNameLst>
                                          <p:attrName>fill.type</p:attrName>
                                        </p:attrNameLst>
                                      </p:cBhvr>
                                      <p:to>
                                        <p:strVal val="solid"/>
                                      </p:to>
                                    </p:set>
                                    <p:set>
                                      <p:cBhvr>
                                        <p:cTn id="43" dur="500" fill="hold"/>
                                        <p:tgtEl>
                                          <p:spTgt spid="21"/>
                                        </p:tgtEl>
                                        <p:attrNameLst>
                                          <p:attrName>fill.on</p:attrName>
                                        </p:attrNameLst>
                                      </p:cBhvr>
                                      <p:to>
                                        <p:strVal val="true"/>
                                      </p:to>
                                    </p:set>
                                  </p:childTnLst>
                                </p:cTn>
                              </p:par>
                              <p:par>
                                <p:cTn id="44" presetID="7" presetClass="emph" presetSubtype="2" fill="hold" nodeType="withEffect">
                                  <p:stCondLst>
                                    <p:cond delay="0"/>
                                  </p:stCondLst>
                                  <p:childTnLst>
                                    <p:animClr clrSpc="rgb" dir="cw">
                                      <p:cBhvr>
                                        <p:cTn id="45" dur="500" fill="hold"/>
                                        <p:tgtEl>
                                          <p:spTgt spid="52"/>
                                        </p:tgtEl>
                                        <p:attrNameLst>
                                          <p:attrName>stroke.color</p:attrName>
                                        </p:attrNameLst>
                                      </p:cBhvr>
                                      <p:to>
                                        <a:srgbClr val="833C0B"/>
                                      </p:to>
                                    </p:animClr>
                                    <p:set>
                                      <p:cBhvr>
                                        <p:cTn id="46" dur="500" fill="hold"/>
                                        <p:tgtEl>
                                          <p:spTgt spid="52"/>
                                        </p:tgtEl>
                                        <p:attrNameLst>
                                          <p:attrName>stroke.on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60"/>
                                        </p:tgtEl>
                                        <p:attrNameLst>
                                          <p:attrName>stroke.color</p:attrName>
                                        </p:attrNameLst>
                                      </p:cBhvr>
                                      <p:to>
                                        <a:srgbClr val="833C0B"/>
                                      </p:to>
                                    </p:animClr>
                                    <p:set>
                                      <p:cBhvr>
                                        <p:cTn id="51" dur="500" fill="hold"/>
                                        <p:tgtEl>
                                          <p:spTgt spid="6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直接连接符 69">
            <a:extLst>
              <a:ext uri="{FF2B5EF4-FFF2-40B4-BE49-F238E27FC236}">
                <a16:creationId xmlns:a16="http://schemas.microsoft.com/office/drawing/2014/main" id="{5DB94FA9-B834-FBB9-47EA-4C25E46C3EEB}"/>
              </a:ext>
            </a:extLst>
          </p:cNvPr>
          <p:cNvCxnSpPr>
            <a:cxnSpLocks/>
          </p:cNvCxnSpPr>
          <p:nvPr/>
        </p:nvCxnSpPr>
        <p:spPr>
          <a:xfrm>
            <a:off x="4665110" y="4553908"/>
            <a:ext cx="247757" cy="903540"/>
          </a:xfrm>
          <a:prstGeom prst="line">
            <a:avLst/>
          </a:prstGeom>
          <a:ln w="920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12C0F7C-AE12-A8EA-47C5-91B5BDD8802D}"/>
              </a:ext>
            </a:extLst>
          </p:cNvPr>
          <p:cNvCxnSpPr>
            <a:cxnSpLocks/>
          </p:cNvCxnSpPr>
          <p:nvPr/>
        </p:nvCxnSpPr>
        <p:spPr>
          <a:xfrm flipV="1">
            <a:off x="3704633" y="3761459"/>
            <a:ext cx="703834" cy="232339"/>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C7B38EA-A3AD-D014-ED81-D91C12B34121}"/>
              </a:ext>
            </a:extLst>
          </p:cNvPr>
          <p:cNvCxnSpPr>
            <a:cxnSpLocks/>
          </p:cNvCxnSpPr>
          <p:nvPr/>
        </p:nvCxnSpPr>
        <p:spPr>
          <a:xfrm>
            <a:off x="4664943" y="4576773"/>
            <a:ext cx="247757" cy="903540"/>
          </a:xfrm>
          <a:prstGeom prst="line">
            <a:avLst/>
          </a:prstGeom>
          <a:ln w="920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1B49C0A-DDE7-75B2-7222-9B769746BA51}"/>
              </a:ext>
            </a:extLst>
          </p:cNvPr>
          <p:cNvCxnSpPr>
            <a:cxnSpLocks/>
          </p:cNvCxnSpPr>
          <p:nvPr/>
        </p:nvCxnSpPr>
        <p:spPr>
          <a:xfrm>
            <a:off x="3908715" y="1922719"/>
            <a:ext cx="232695" cy="825008"/>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8C79AC80-4379-60C6-12A7-DB3536506AD7}"/>
              </a:ext>
            </a:extLst>
          </p:cNvPr>
          <p:cNvCxnSpPr>
            <a:cxnSpLocks/>
          </p:cNvCxnSpPr>
          <p:nvPr/>
        </p:nvCxnSpPr>
        <p:spPr>
          <a:xfrm>
            <a:off x="5869896" y="1373640"/>
            <a:ext cx="237007" cy="88237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5F40C14-4944-46DF-76F5-7799C1B3D901}"/>
              </a:ext>
            </a:extLst>
          </p:cNvPr>
          <p:cNvCxnSpPr>
            <a:cxnSpLocks/>
          </p:cNvCxnSpPr>
          <p:nvPr/>
        </p:nvCxnSpPr>
        <p:spPr>
          <a:xfrm flipV="1">
            <a:off x="4215279" y="5509073"/>
            <a:ext cx="703834" cy="232339"/>
          </a:xfrm>
          <a:prstGeom prst="line">
            <a:avLst/>
          </a:prstGeom>
          <a:ln w="920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133B31C-F90A-20EF-B67E-37917F5483FF}"/>
              </a:ext>
            </a:extLst>
          </p:cNvPr>
          <p:cNvCxnSpPr>
            <a:cxnSpLocks/>
          </p:cNvCxnSpPr>
          <p:nvPr/>
        </p:nvCxnSpPr>
        <p:spPr>
          <a:xfrm flipV="1">
            <a:off x="3210871" y="1946588"/>
            <a:ext cx="703834" cy="232339"/>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CBAFC7D-1FAA-9BB2-D4EE-DB6ACED631B6}"/>
              </a:ext>
            </a:extLst>
          </p:cNvPr>
          <p:cNvCxnSpPr>
            <a:cxnSpLocks/>
          </p:cNvCxnSpPr>
          <p:nvPr/>
        </p:nvCxnSpPr>
        <p:spPr>
          <a:xfrm flipV="1">
            <a:off x="4659501" y="4007186"/>
            <a:ext cx="1997984" cy="586333"/>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68DFD47-7EC3-8A02-4DA4-F3BB43794BA1}"/>
              </a:ext>
            </a:extLst>
          </p:cNvPr>
          <p:cNvCxnSpPr>
            <a:cxnSpLocks/>
          </p:cNvCxnSpPr>
          <p:nvPr/>
        </p:nvCxnSpPr>
        <p:spPr>
          <a:xfrm flipV="1">
            <a:off x="4132930" y="2229195"/>
            <a:ext cx="1963070" cy="52808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A4FBAB0-55AB-A0A3-7D7F-7A0D23033323}"/>
              </a:ext>
            </a:extLst>
          </p:cNvPr>
          <p:cNvCxnSpPr>
            <a:cxnSpLocks/>
          </p:cNvCxnSpPr>
          <p:nvPr/>
        </p:nvCxnSpPr>
        <p:spPr>
          <a:xfrm>
            <a:off x="3210871" y="2164426"/>
            <a:ext cx="493762" cy="185055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8AD9DA1-C7FF-9A7E-42C4-77E796EDD870}"/>
              </a:ext>
            </a:extLst>
          </p:cNvPr>
          <p:cNvCxnSpPr>
            <a:cxnSpLocks/>
          </p:cNvCxnSpPr>
          <p:nvPr/>
        </p:nvCxnSpPr>
        <p:spPr>
          <a:xfrm flipV="1">
            <a:off x="3919384" y="1418408"/>
            <a:ext cx="1963304" cy="529136"/>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8102021-347E-A080-A9A2-24307EF79A3A}"/>
              </a:ext>
            </a:extLst>
          </p:cNvPr>
          <p:cNvCxnSpPr>
            <a:cxnSpLocks/>
          </p:cNvCxnSpPr>
          <p:nvPr/>
        </p:nvCxnSpPr>
        <p:spPr>
          <a:xfrm flipV="1">
            <a:off x="6437566" y="2924414"/>
            <a:ext cx="835175" cy="241775"/>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DC8C312-2CAA-E27D-012F-BEE3F8302D41}"/>
              </a:ext>
            </a:extLst>
          </p:cNvPr>
          <p:cNvCxnSpPr>
            <a:cxnSpLocks/>
          </p:cNvCxnSpPr>
          <p:nvPr/>
        </p:nvCxnSpPr>
        <p:spPr>
          <a:xfrm flipV="1">
            <a:off x="4426173" y="3166189"/>
            <a:ext cx="2038364" cy="589767"/>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C5E9EFC-796A-10F9-4EC6-C5E1A0C9A881}"/>
              </a:ext>
            </a:extLst>
          </p:cNvPr>
          <p:cNvCxnSpPr>
            <a:cxnSpLocks/>
          </p:cNvCxnSpPr>
          <p:nvPr/>
        </p:nvCxnSpPr>
        <p:spPr>
          <a:xfrm>
            <a:off x="4406302" y="3765464"/>
            <a:ext cx="253199" cy="828055"/>
          </a:xfrm>
          <a:prstGeom prst="line">
            <a:avLst/>
          </a:prstGeom>
          <a:ln w="920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34F71F6-4032-2704-D44E-E26BE64F3B16}"/>
              </a:ext>
            </a:extLst>
          </p:cNvPr>
          <p:cNvCxnSpPr>
            <a:cxnSpLocks/>
          </p:cNvCxnSpPr>
          <p:nvPr/>
        </p:nvCxnSpPr>
        <p:spPr>
          <a:xfrm>
            <a:off x="3692665" y="3983170"/>
            <a:ext cx="542463" cy="1756257"/>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7773CBE-133E-EDF5-E64A-D176A2536D03}"/>
              </a:ext>
            </a:extLst>
          </p:cNvPr>
          <p:cNvCxnSpPr>
            <a:cxnSpLocks/>
          </p:cNvCxnSpPr>
          <p:nvPr/>
        </p:nvCxnSpPr>
        <p:spPr>
          <a:xfrm>
            <a:off x="4144764" y="2735258"/>
            <a:ext cx="281409" cy="1047474"/>
          </a:xfrm>
          <a:prstGeom prst="line">
            <a:avLst/>
          </a:prstGeom>
          <a:ln w="920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04B0F21-FE45-751D-875D-E4F2EC701E95}"/>
              </a:ext>
            </a:extLst>
          </p:cNvPr>
          <p:cNvCxnSpPr>
            <a:cxnSpLocks/>
          </p:cNvCxnSpPr>
          <p:nvPr/>
        </p:nvCxnSpPr>
        <p:spPr>
          <a:xfrm>
            <a:off x="6091046" y="2177645"/>
            <a:ext cx="373491" cy="1005883"/>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7955011-0FCD-DA2D-1453-ED64A1FD82F1}"/>
              </a:ext>
            </a:extLst>
          </p:cNvPr>
          <p:cNvCxnSpPr>
            <a:cxnSpLocks/>
          </p:cNvCxnSpPr>
          <p:nvPr/>
        </p:nvCxnSpPr>
        <p:spPr>
          <a:xfrm>
            <a:off x="6464537" y="3178957"/>
            <a:ext cx="192475" cy="828229"/>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F9777AB-DF11-7CE9-2B27-378C6D7ABB2B}"/>
              </a:ext>
            </a:extLst>
          </p:cNvPr>
          <p:cNvCxnSpPr>
            <a:cxnSpLocks/>
          </p:cNvCxnSpPr>
          <p:nvPr/>
        </p:nvCxnSpPr>
        <p:spPr>
          <a:xfrm>
            <a:off x="6742773" y="1159239"/>
            <a:ext cx="246278" cy="689102"/>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8EBB4B4-02D8-DF4D-FBF7-46F6F7A2D22F}"/>
              </a:ext>
            </a:extLst>
          </p:cNvPr>
          <p:cNvCxnSpPr>
            <a:cxnSpLocks/>
          </p:cNvCxnSpPr>
          <p:nvPr/>
        </p:nvCxnSpPr>
        <p:spPr>
          <a:xfrm>
            <a:off x="6974477" y="1816140"/>
            <a:ext cx="298264" cy="110827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90204A37-55C4-2128-ADFF-A06F20C3A9BD}"/>
              </a:ext>
            </a:extLst>
          </p:cNvPr>
          <p:cNvCxnSpPr>
            <a:cxnSpLocks/>
          </p:cNvCxnSpPr>
          <p:nvPr/>
        </p:nvCxnSpPr>
        <p:spPr>
          <a:xfrm flipV="1">
            <a:off x="5882688" y="1172681"/>
            <a:ext cx="867574" cy="258027"/>
          </a:xfrm>
          <a:prstGeom prst="line">
            <a:avLst/>
          </a:prstGeom>
          <a:ln w="92075"/>
        </p:spPr>
        <p:style>
          <a:lnRef idx="1">
            <a:schemeClr val="accent1"/>
          </a:lnRef>
          <a:fillRef idx="0">
            <a:schemeClr val="accent1"/>
          </a:fillRef>
          <a:effectRef idx="0">
            <a:schemeClr val="accent1"/>
          </a:effectRef>
          <a:fontRef idx="minor">
            <a:schemeClr val="tx1"/>
          </a:fontRef>
        </p:style>
      </p:cxnSp>
      <p:sp>
        <p:nvSpPr>
          <p:cNvPr id="15" name="Circle">
            <a:extLst>
              <a:ext uri="{FF2B5EF4-FFF2-40B4-BE49-F238E27FC236}">
                <a16:creationId xmlns:a16="http://schemas.microsoft.com/office/drawing/2014/main" id="{DB4E8A1F-AE25-A046-7134-B80528D8BC6C}"/>
              </a:ext>
            </a:extLst>
          </p:cNvPr>
          <p:cNvSpPr/>
          <p:nvPr/>
        </p:nvSpPr>
        <p:spPr>
          <a:xfrm>
            <a:off x="4087709" y="5609870"/>
            <a:ext cx="283690" cy="259114"/>
          </a:xfrm>
          <a:prstGeom prst="ellipse">
            <a:avLst/>
          </a:prstGeom>
          <a:solidFill>
            <a:srgbClr val="FF00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16" name="Circle">
            <a:extLst>
              <a:ext uri="{FF2B5EF4-FFF2-40B4-BE49-F238E27FC236}">
                <a16:creationId xmlns:a16="http://schemas.microsoft.com/office/drawing/2014/main" id="{1780B522-9B92-4801-999E-A2FFA1A53916}"/>
              </a:ext>
            </a:extLst>
          </p:cNvPr>
          <p:cNvSpPr/>
          <p:nvPr/>
        </p:nvSpPr>
        <p:spPr>
          <a:xfrm>
            <a:off x="6606382" y="1043686"/>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17" name="Circle">
            <a:extLst>
              <a:ext uri="{FF2B5EF4-FFF2-40B4-BE49-F238E27FC236}">
                <a16:creationId xmlns:a16="http://schemas.microsoft.com/office/drawing/2014/main" id="{C4A6C225-D9CE-2EE4-E7D1-708FA8922BFF}"/>
              </a:ext>
            </a:extLst>
          </p:cNvPr>
          <p:cNvSpPr/>
          <p:nvPr/>
        </p:nvSpPr>
        <p:spPr>
          <a:xfrm>
            <a:off x="4791543" y="5350756"/>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19" name="Circle">
            <a:extLst>
              <a:ext uri="{FF2B5EF4-FFF2-40B4-BE49-F238E27FC236}">
                <a16:creationId xmlns:a16="http://schemas.microsoft.com/office/drawing/2014/main" id="{D7B9333D-19B4-A60C-AD6B-F2C0055F8B2C}"/>
              </a:ext>
            </a:extLst>
          </p:cNvPr>
          <p:cNvSpPr/>
          <p:nvPr/>
        </p:nvSpPr>
        <p:spPr>
          <a:xfrm>
            <a:off x="4517656" y="4463962"/>
            <a:ext cx="283690" cy="259114"/>
          </a:xfrm>
          <a:prstGeom prst="ellipse">
            <a:avLst/>
          </a:prstGeom>
          <a:solidFill>
            <a:schemeClr val="accent2">
              <a:lumMod val="50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0" name="Circle">
            <a:extLst>
              <a:ext uri="{FF2B5EF4-FFF2-40B4-BE49-F238E27FC236}">
                <a16:creationId xmlns:a16="http://schemas.microsoft.com/office/drawing/2014/main" id="{FDE4C2AE-F8C6-2B12-CEE2-306D44AE39E5}"/>
              </a:ext>
            </a:extLst>
          </p:cNvPr>
          <p:cNvSpPr/>
          <p:nvPr/>
        </p:nvSpPr>
        <p:spPr>
          <a:xfrm>
            <a:off x="6515640" y="3877629"/>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1" name="Circle">
            <a:extLst>
              <a:ext uri="{FF2B5EF4-FFF2-40B4-BE49-F238E27FC236}">
                <a16:creationId xmlns:a16="http://schemas.microsoft.com/office/drawing/2014/main" id="{E47A6507-C082-78C3-88F1-BD5A1DC03005}"/>
              </a:ext>
            </a:extLst>
          </p:cNvPr>
          <p:cNvSpPr/>
          <p:nvPr/>
        </p:nvSpPr>
        <p:spPr>
          <a:xfrm>
            <a:off x="4257280" y="3622561"/>
            <a:ext cx="283690" cy="259114"/>
          </a:xfrm>
          <a:prstGeom prst="ellipse">
            <a:avLst/>
          </a:prstGeom>
          <a:solidFill>
            <a:schemeClr val="accent2">
              <a:lumMod val="50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2" name="Circle">
            <a:extLst>
              <a:ext uri="{FF2B5EF4-FFF2-40B4-BE49-F238E27FC236}">
                <a16:creationId xmlns:a16="http://schemas.microsoft.com/office/drawing/2014/main" id="{C0CEB7BB-803C-996A-2EF9-204FAAA7B333}"/>
              </a:ext>
            </a:extLst>
          </p:cNvPr>
          <p:cNvSpPr/>
          <p:nvPr/>
        </p:nvSpPr>
        <p:spPr>
          <a:xfrm>
            <a:off x="6322692" y="3053971"/>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3" name="Circle">
            <a:extLst>
              <a:ext uri="{FF2B5EF4-FFF2-40B4-BE49-F238E27FC236}">
                <a16:creationId xmlns:a16="http://schemas.microsoft.com/office/drawing/2014/main" id="{2B3F64BE-CD92-681C-227B-F421A4B6BC0E}"/>
              </a:ext>
            </a:extLst>
          </p:cNvPr>
          <p:cNvSpPr/>
          <p:nvPr/>
        </p:nvSpPr>
        <p:spPr>
          <a:xfrm>
            <a:off x="3812817" y="1815046"/>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4" name="Circle">
            <a:extLst>
              <a:ext uri="{FF2B5EF4-FFF2-40B4-BE49-F238E27FC236}">
                <a16:creationId xmlns:a16="http://schemas.microsoft.com/office/drawing/2014/main" id="{C8D5A5F7-738E-B46B-F275-E1ADD9FDE354}"/>
              </a:ext>
            </a:extLst>
          </p:cNvPr>
          <p:cNvSpPr/>
          <p:nvPr/>
        </p:nvSpPr>
        <p:spPr>
          <a:xfrm>
            <a:off x="5954155" y="2104670"/>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5" name="Circle">
            <a:extLst>
              <a:ext uri="{FF2B5EF4-FFF2-40B4-BE49-F238E27FC236}">
                <a16:creationId xmlns:a16="http://schemas.microsoft.com/office/drawing/2014/main" id="{402B3185-7E0D-94D2-B91B-ED3939909381}"/>
              </a:ext>
            </a:extLst>
          </p:cNvPr>
          <p:cNvSpPr/>
          <p:nvPr/>
        </p:nvSpPr>
        <p:spPr>
          <a:xfrm>
            <a:off x="3562788" y="3877629"/>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6" name="Circle">
            <a:extLst>
              <a:ext uri="{FF2B5EF4-FFF2-40B4-BE49-F238E27FC236}">
                <a16:creationId xmlns:a16="http://schemas.microsoft.com/office/drawing/2014/main" id="{AA3450F5-5A60-DCA9-0627-9E9D92C63966}"/>
              </a:ext>
            </a:extLst>
          </p:cNvPr>
          <p:cNvSpPr/>
          <p:nvPr/>
        </p:nvSpPr>
        <p:spPr>
          <a:xfrm>
            <a:off x="7130896" y="2794857"/>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8" name="Circle">
            <a:extLst>
              <a:ext uri="{FF2B5EF4-FFF2-40B4-BE49-F238E27FC236}">
                <a16:creationId xmlns:a16="http://schemas.microsoft.com/office/drawing/2014/main" id="{1B25B947-19C4-9821-2781-F0FCD7BA5917}"/>
              </a:ext>
            </a:extLst>
          </p:cNvPr>
          <p:cNvSpPr/>
          <p:nvPr/>
        </p:nvSpPr>
        <p:spPr>
          <a:xfrm>
            <a:off x="3065202" y="2034869"/>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9" name="Circle">
            <a:extLst>
              <a:ext uri="{FF2B5EF4-FFF2-40B4-BE49-F238E27FC236}">
                <a16:creationId xmlns:a16="http://schemas.microsoft.com/office/drawing/2014/main" id="{E023BF9E-DB2C-0909-A3DD-569AAFCE144D}"/>
              </a:ext>
            </a:extLst>
          </p:cNvPr>
          <p:cNvSpPr/>
          <p:nvPr/>
        </p:nvSpPr>
        <p:spPr>
          <a:xfrm>
            <a:off x="4014703" y="2656483"/>
            <a:ext cx="283690" cy="259114"/>
          </a:xfrm>
          <a:prstGeom prst="ellipse">
            <a:avLst/>
          </a:prstGeom>
          <a:solidFill>
            <a:srgbClr val="00B05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30" name="Circle">
            <a:extLst>
              <a:ext uri="{FF2B5EF4-FFF2-40B4-BE49-F238E27FC236}">
                <a16:creationId xmlns:a16="http://schemas.microsoft.com/office/drawing/2014/main" id="{5A068A1E-F9DD-F419-5373-1A3DDDBE2098}"/>
              </a:ext>
            </a:extLst>
          </p:cNvPr>
          <p:cNvSpPr/>
          <p:nvPr/>
        </p:nvSpPr>
        <p:spPr>
          <a:xfrm>
            <a:off x="5740843" y="1302800"/>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31" name="Circle">
            <a:extLst>
              <a:ext uri="{FF2B5EF4-FFF2-40B4-BE49-F238E27FC236}">
                <a16:creationId xmlns:a16="http://schemas.microsoft.com/office/drawing/2014/main" id="{169472DC-6FBF-8FBA-52F4-BF719AD2F215}"/>
              </a:ext>
            </a:extLst>
          </p:cNvPr>
          <p:cNvSpPr/>
          <p:nvPr/>
        </p:nvSpPr>
        <p:spPr>
          <a:xfrm>
            <a:off x="6847206" y="1718784"/>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43" name="Circle">
            <a:extLst>
              <a:ext uri="{FF2B5EF4-FFF2-40B4-BE49-F238E27FC236}">
                <a16:creationId xmlns:a16="http://schemas.microsoft.com/office/drawing/2014/main" id="{4FEF6180-76C6-1419-96D6-2BE4C7F00F34}"/>
              </a:ext>
            </a:extLst>
          </p:cNvPr>
          <p:cNvSpPr/>
          <p:nvPr/>
        </p:nvSpPr>
        <p:spPr>
          <a:xfrm>
            <a:off x="8753943" y="855955"/>
            <a:ext cx="283690" cy="259114"/>
          </a:xfrm>
          <a:prstGeom prst="ellipse">
            <a:avLst/>
          </a:prstGeom>
          <a:solidFill>
            <a:srgbClr val="FF00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45" name="Circle">
            <a:extLst>
              <a:ext uri="{FF2B5EF4-FFF2-40B4-BE49-F238E27FC236}">
                <a16:creationId xmlns:a16="http://schemas.microsoft.com/office/drawing/2014/main" id="{2C6D4793-D65B-FD47-3F36-1E57A49CCAB9}"/>
              </a:ext>
            </a:extLst>
          </p:cNvPr>
          <p:cNvSpPr/>
          <p:nvPr/>
        </p:nvSpPr>
        <p:spPr>
          <a:xfrm>
            <a:off x="8753943" y="1513959"/>
            <a:ext cx="283690" cy="259114"/>
          </a:xfrm>
          <a:prstGeom prst="ellipse">
            <a:avLst/>
          </a:prstGeom>
          <a:solidFill>
            <a:srgbClr val="00B05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47" name="Circle">
            <a:extLst>
              <a:ext uri="{FF2B5EF4-FFF2-40B4-BE49-F238E27FC236}">
                <a16:creationId xmlns:a16="http://schemas.microsoft.com/office/drawing/2014/main" id="{F3FA6133-96BB-E5EC-6E1C-EF119F18769A}"/>
              </a:ext>
            </a:extLst>
          </p:cNvPr>
          <p:cNvSpPr/>
          <p:nvPr/>
        </p:nvSpPr>
        <p:spPr>
          <a:xfrm>
            <a:off x="8753943" y="2256015"/>
            <a:ext cx="283690" cy="259114"/>
          </a:xfrm>
          <a:prstGeom prst="ellipse">
            <a:avLst/>
          </a:prstGeom>
          <a:solidFill>
            <a:srgbClr val="FFFF0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49" name="Circle">
            <a:extLst>
              <a:ext uri="{FF2B5EF4-FFF2-40B4-BE49-F238E27FC236}">
                <a16:creationId xmlns:a16="http://schemas.microsoft.com/office/drawing/2014/main" id="{8C8C9FB5-3625-A3BD-4172-3E9375308EF6}"/>
              </a:ext>
            </a:extLst>
          </p:cNvPr>
          <p:cNvSpPr/>
          <p:nvPr/>
        </p:nvSpPr>
        <p:spPr>
          <a:xfrm>
            <a:off x="8753943" y="2999881"/>
            <a:ext cx="283690" cy="259114"/>
          </a:xfrm>
          <a:prstGeom prst="ellipse">
            <a:avLst/>
          </a:prstGeom>
          <a:solidFill>
            <a:schemeClr val="accent2">
              <a:lumMod val="50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 name="文本框 1">
            <a:extLst>
              <a:ext uri="{FF2B5EF4-FFF2-40B4-BE49-F238E27FC236}">
                <a16:creationId xmlns:a16="http://schemas.microsoft.com/office/drawing/2014/main" id="{5302A3A6-A853-B3BC-5848-4C8E8D209335}"/>
              </a:ext>
            </a:extLst>
          </p:cNvPr>
          <p:cNvSpPr txBox="1"/>
          <p:nvPr/>
        </p:nvSpPr>
        <p:spPr>
          <a:xfrm>
            <a:off x="9190033" y="2132951"/>
            <a:ext cx="1813560" cy="461665"/>
          </a:xfrm>
          <a:prstGeom prst="rect">
            <a:avLst/>
          </a:prstGeom>
          <a:noFill/>
        </p:spPr>
        <p:txBody>
          <a:bodyPr wrap="square" rtlCol="0">
            <a:spAutoFit/>
          </a:bodyPr>
          <a:lstStyle/>
          <a:p>
            <a:r>
              <a:rPr lang="en-US" sz="2400">
                <a:solidFill>
                  <a:schemeClr val="bg1"/>
                </a:solidFill>
              </a:rPr>
              <a:t>New</a:t>
            </a:r>
            <a:r>
              <a:rPr lang="en-US" altLang="zh-CN" sz="2400">
                <a:solidFill>
                  <a:schemeClr val="bg1"/>
                </a:solidFill>
              </a:rPr>
              <a:t> Point</a:t>
            </a:r>
            <a:endParaRPr lang="en-US" sz="2400">
              <a:solidFill>
                <a:schemeClr val="bg1"/>
              </a:solidFill>
            </a:endParaRPr>
          </a:p>
        </p:txBody>
      </p:sp>
      <p:sp>
        <p:nvSpPr>
          <p:cNvPr id="51" name="文本框 50">
            <a:extLst>
              <a:ext uri="{FF2B5EF4-FFF2-40B4-BE49-F238E27FC236}">
                <a16:creationId xmlns:a16="http://schemas.microsoft.com/office/drawing/2014/main" id="{6F8A3F10-EEA5-9224-5F8F-0CF90A1C13F3}"/>
              </a:ext>
            </a:extLst>
          </p:cNvPr>
          <p:cNvSpPr txBox="1"/>
          <p:nvPr/>
        </p:nvSpPr>
        <p:spPr>
          <a:xfrm>
            <a:off x="9190033" y="1386676"/>
            <a:ext cx="1813560" cy="461665"/>
          </a:xfrm>
          <a:prstGeom prst="rect">
            <a:avLst/>
          </a:prstGeom>
          <a:noFill/>
        </p:spPr>
        <p:txBody>
          <a:bodyPr wrap="square" rtlCol="0">
            <a:spAutoFit/>
          </a:bodyPr>
          <a:lstStyle/>
          <a:p>
            <a:r>
              <a:rPr lang="en-US" sz="2400">
                <a:solidFill>
                  <a:schemeClr val="bg1"/>
                </a:solidFill>
              </a:rPr>
              <a:t>End</a:t>
            </a:r>
            <a:r>
              <a:rPr lang="en-US" altLang="zh-CN" sz="2400">
                <a:solidFill>
                  <a:schemeClr val="bg1"/>
                </a:solidFill>
              </a:rPr>
              <a:t>   Point</a:t>
            </a:r>
            <a:endParaRPr lang="en-US" sz="2400">
              <a:solidFill>
                <a:schemeClr val="bg1"/>
              </a:solidFill>
            </a:endParaRPr>
          </a:p>
        </p:txBody>
      </p:sp>
      <p:sp>
        <p:nvSpPr>
          <p:cNvPr id="53" name="文本框 52">
            <a:extLst>
              <a:ext uri="{FF2B5EF4-FFF2-40B4-BE49-F238E27FC236}">
                <a16:creationId xmlns:a16="http://schemas.microsoft.com/office/drawing/2014/main" id="{62577231-366A-D655-FCE5-ED2704B1015D}"/>
              </a:ext>
            </a:extLst>
          </p:cNvPr>
          <p:cNvSpPr txBox="1"/>
          <p:nvPr/>
        </p:nvSpPr>
        <p:spPr>
          <a:xfrm>
            <a:off x="9190033" y="754679"/>
            <a:ext cx="1813560" cy="461665"/>
          </a:xfrm>
          <a:prstGeom prst="rect">
            <a:avLst/>
          </a:prstGeom>
          <a:noFill/>
        </p:spPr>
        <p:txBody>
          <a:bodyPr wrap="square" rtlCol="0">
            <a:spAutoFit/>
          </a:bodyPr>
          <a:lstStyle/>
          <a:p>
            <a:r>
              <a:rPr lang="en-US" sz="2400">
                <a:solidFill>
                  <a:schemeClr val="bg1"/>
                </a:solidFill>
              </a:rPr>
              <a:t>S</a:t>
            </a:r>
            <a:r>
              <a:rPr lang="en-US" altLang="zh-CN" sz="2400">
                <a:solidFill>
                  <a:schemeClr val="bg1"/>
                </a:solidFill>
              </a:rPr>
              <a:t>tart Point</a:t>
            </a:r>
            <a:endParaRPr lang="en-US" sz="2400">
              <a:solidFill>
                <a:schemeClr val="bg1"/>
              </a:solidFill>
            </a:endParaRPr>
          </a:p>
        </p:txBody>
      </p:sp>
      <p:sp>
        <p:nvSpPr>
          <p:cNvPr id="55" name="文本框 54">
            <a:extLst>
              <a:ext uri="{FF2B5EF4-FFF2-40B4-BE49-F238E27FC236}">
                <a16:creationId xmlns:a16="http://schemas.microsoft.com/office/drawing/2014/main" id="{1A35B94F-58B1-49DD-229D-1E6C2C74351F}"/>
              </a:ext>
            </a:extLst>
          </p:cNvPr>
          <p:cNvSpPr txBox="1"/>
          <p:nvPr/>
        </p:nvSpPr>
        <p:spPr>
          <a:xfrm>
            <a:off x="9190032" y="2865178"/>
            <a:ext cx="2247587" cy="461665"/>
          </a:xfrm>
          <a:prstGeom prst="rect">
            <a:avLst/>
          </a:prstGeom>
          <a:noFill/>
        </p:spPr>
        <p:txBody>
          <a:bodyPr wrap="square" rtlCol="0">
            <a:spAutoFit/>
          </a:bodyPr>
          <a:lstStyle/>
          <a:p>
            <a:r>
              <a:rPr lang="en-US" altLang="zh-CN" sz="2400">
                <a:solidFill>
                  <a:schemeClr val="bg1"/>
                </a:solidFill>
              </a:rPr>
              <a:t>Path No.1</a:t>
            </a:r>
            <a:endParaRPr lang="en-US" sz="2400">
              <a:solidFill>
                <a:schemeClr val="bg1"/>
              </a:solidFill>
            </a:endParaRPr>
          </a:p>
        </p:txBody>
      </p:sp>
      <p:sp>
        <p:nvSpPr>
          <p:cNvPr id="65" name="Circle">
            <a:extLst>
              <a:ext uri="{FF2B5EF4-FFF2-40B4-BE49-F238E27FC236}">
                <a16:creationId xmlns:a16="http://schemas.microsoft.com/office/drawing/2014/main" id="{139D59A6-56A9-6F37-EF3D-649D19AE40DC}"/>
              </a:ext>
            </a:extLst>
          </p:cNvPr>
          <p:cNvSpPr/>
          <p:nvPr/>
        </p:nvSpPr>
        <p:spPr>
          <a:xfrm>
            <a:off x="4791565" y="5350756"/>
            <a:ext cx="283690" cy="259114"/>
          </a:xfrm>
          <a:prstGeom prst="ellipse">
            <a:avLst/>
          </a:prstGeom>
          <a:solidFill>
            <a:schemeClr val="accent2">
              <a:lumMod val="50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69" name="文本框 68">
            <a:extLst>
              <a:ext uri="{FF2B5EF4-FFF2-40B4-BE49-F238E27FC236}">
                <a16:creationId xmlns:a16="http://schemas.microsoft.com/office/drawing/2014/main" id="{3DCC5EE7-F3BB-ABF8-8A9C-A22DDEFCEBEE}"/>
              </a:ext>
            </a:extLst>
          </p:cNvPr>
          <p:cNvSpPr txBox="1"/>
          <p:nvPr/>
        </p:nvSpPr>
        <p:spPr>
          <a:xfrm>
            <a:off x="4486485" y="5570132"/>
            <a:ext cx="271257" cy="461665"/>
          </a:xfrm>
          <a:prstGeom prst="rect">
            <a:avLst/>
          </a:prstGeom>
          <a:noFill/>
        </p:spPr>
        <p:txBody>
          <a:bodyPr wrap="square" rtlCol="0">
            <a:spAutoFit/>
          </a:bodyPr>
          <a:lstStyle/>
          <a:p>
            <a:r>
              <a:rPr lang="en-US" altLang="zh-CN" sz="2400">
                <a:solidFill>
                  <a:schemeClr val="bg1"/>
                </a:solidFill>
              </a:rPr>
              <a:t>1</a:t>
            </a:r>
            <a:endParaRPr lang="en-US" sz="2400">
              <a:solidFill>
                <a:schemeClr val="bg1"/>
              </a:solidFill>
            </a:endParaRPr>
          </a:p>
        </p:txBody>
      </p:sp>
      <p:sp>
        <p:nvSpPr>
          <p:cNvPr id="76" name="文本框 75">
            <a:extLst>
              <a:ext uri="{FF2B5EF4-FFF2-40B4-BE49-F238E27FC236}">
                <a16:creationId xmlns:a16="http://schemas.microsoft.com/office/drawing/2014/main" id="{537D007C-E172-69FE-C1F9-60CF827FDB10}"/>
              </a:ext>
            </a:extLst>
          </p:cNvPr>
          <p:cNvSpPr txBox="1"/>
          <p:nvPr/>
        </p:nvSpPr>
        <p:spPr>
          <a:xfrm>
            <a:off x="4836179" y="4731109"/>
            <a:ext cx="271257" cy="461665"/>
          </a:xfrm>
          <a:prstGeom prst="rect">
            <a:avLst/>
          </a:prstGeom>
          <a:noFill/>
        </p:spPr>
        <p:txBody>
          <a:bodyPr wrap="square" rtlCol="0">
            <a:spAutoFit/>
          </a:bodyPr>
          <a:lstStyle/>
          <a:p>
            <a:r>
              <a:rPr lang="en-US" altLang="zh-CN" sz="2400">
                <a:solidFill>
                  <a:schemeClr val="bg1"/>
                </a:solidFill>
              </a:rPr>
              <a:t>2</a:t>
            </a:r>
            <a:endParaRPr lang="en-US" sz="2400">
              <a:solidFill>
                <a:schemeClr val="bg1"/>
              </a:solidFill>
            </a:endParaRPr>
          </a:p>
        </p:txBody>
      </p:sp>
      <p:sp>
        <p:nvSpPr>
          <p:cNvPr id="78" name="文本框 77">
            <a:extLst>
              <a:ext uri="{FF2B5EF4-FFF2-40B4-BE49-F238E27FC236}">
                <a16:creationId xmlns:a16="http://schemas.microsoft.com/office/drawing/2014/main" id="{09292A6B-46F6-7267-A6D3-F2A74EA3ABD3}"/>
              </a:ext>
            </a:extLst>
          </p:cNvPr>
          <p:cNvSpPr txBox="1"/>
          <p:nvPr/>
        </p:nvSpPr>
        <p:spPr>
          <a:xfrm>
            <a:off x="4547186" y="3824025"/>
            <a:ext cx="271257" cy="461665"/>
          </a:xfrm>
          <a:prstGeom prst="rect">
            <a:avLst/>
          </a:prstGeom>
          <a:noFill/>
        </p:spPr>
        <p:txBody>
          <a:bodyPr wrap="square" rtlCol="0">
            <a:spAutoFit/>
          </a:bodyPr>
          <a:lstStyle/>
          <a:p>
            <a:r>
              <a:rPr lang="en-US" altLang="zh-CN" sz="2400">
                <a:solidFill>
                  <a:schemeClr val="bg1"/>
                </a:solidFill>
              </a:rPr>
              <a:t>2</a:t>
            </a:r>
            <a:endParaRPr lang="en-US" sz="2400">
              <a:solidFill>
                <a:schemeClr val="bg1"/>
              </a:solidFill>
            </a:endParaRPr>
          </a:p>
        </p:txBody>
      </p:sp>
      <p:sp>
        <p:nvSpPr>
          <p:cNvPr id="79" name="文本框 78">
            <a:extLst>
              <a:ext uri="{FF2B5EF4-FFF2-40B4-BE49-F238E27FC236}">
                <a16:creationId xmlns:a16="http://schemas.microsoft.com/office/drawing/2014/main" id="{77816461-9E5E-C54F-2BCA-C7F9221ECECF}"/>
              </a:ext>
            </a:extLst>
          </p:cNvPr>
          <p:cNvSpPr txBox="1"/>
          <p:nvPr/>
        </p:nvSpPr>
        <p:spPr>
          <a:xfrm>
            <a:off x="3465195" y="4608827"/>
            <a:ext cx="271257" cy="461665"/>
          </a:xfrm>
          <a:prstGeom prst="rect">
            <a:avLst/>
          </a:prstGeom>
          <a:noFill/>
        </p:spPr>
        <p:txBody>
          <a:bodyPr wrap="square" rtlCol="0">
            <a:spAutoFit/>
          </a:bodyPr>
          <a:lstStyle/>
          <a:p>
            <a:r>
              <a:rPr lang="en-US" altLang="zh-CN" sz="2400">
                <a:solidFill>
                  <a:schemeClr val="bg1"/>
                </a:solidFill>
              </a:rPr>
              <a:t>2</a:t>
            </a:r>
            <a:endParaRPr lang="en-US" sz="2400">
              <a:solidFill>
                <a:schemeClr val="bg1"/>
              </a:solidFill>
            </a:endParaRPr>
          </a:p>
        </p:txBody>
      </p:sp>
      <p:sp>
        <p:nvSpPr>
          <p:cNvPr id="80" name="文本框 79">
            <a:extLst>
              <a:ext uri="{FF2B5EF4-FFF2-40B4-BE49-F238E27FC236}">
                <a16:creationId xmlns:a16="http://schemas.microsoft.com/office/drawing/2014/main" id="{D9F8DD7B-C27B-7477-D80A-BFD7EA3E99F3}"/>
              </a:ext>
            </a:extLst>
          </p:cNvPr>
          <p:cNvSpPr txBox="1"/>
          <p:nvPr/>
        </p:nvSpPr>
        <p:spPr>
          <a:xfrm>
            <a:off x="3888939" y="3416881"/>
            <a:ext cx="271257" cy="461665"/>
          </a:xfrm>
          <a:prstGeom prst="rect">
            <a:avLst/>
          </a:prstGeom>
          <a:noFill/>
        </p:spPr>
        <p:txBody>
          <a:bodyPr wrap="square" rtlCol="0">
            <a:spAutoFit/>
          </a:bodyPr>
          <a:lstStyle/>
          <a:p>
            <a:r>
              <a:rPr lang="en-US" altLang="zh-CN" sz="2400">
                <a:solidFill>
                  <a:schemeClr val="bg1"/>
                </a:solidFill>
              </a:rPr>
              <a:t>1</a:t>
            </a:r>
            <a:endParaRPr lang="en-US" sz="2400">
              <a:solidFill>
                <a:schemeClr val="bg1"/>
              </a:solidFill>
            </a:endParaRPr>
          </a:p>
        </p:txBody>
      </p:sp>
      <p:sp>
        <p:nvSpPr>
          <p:cNvPr id="81" name="文本框 80">
            <a:extLst>
              <a:ext uri="{FF2B5EF4-FFF2-40B4-BE49-F238E27FC236}">
                <a16:creationId xmlns:a16="http://schemas.microsoft.com/office/drawing/2014/main" id="{463D1D43-7F15-36CD-2002-0D43885FB8DF}"/>
              </a:ext>
            </a:extLst>
          </p:cNvPr>
          <p:cNvSpPr txBox="1"/>
          <p:nvPr/>
        </p:nvSpPr>
        <p:spPr>
          <a:xfrm>
            <a:off x="4273774" y="2980117"/>
            <a:ext cx="271257" cy="461665"/>
          </a:xfrm>
          <a:prstGeom prst="rect">
            <a:avLst/>
          </a:prstGeom>
          <a:noFill/>
        </p:spPr>
        <p:txBody>
          <a:bodyPr wrap="square" rtlCol="0">
            <a:spAutoFit/>
          </a:bodyPr>
          <a:lstStyle/>
          <a:p>
            <a:r>
              <a:rPr lang="en-US" altLang="zh-CN" sz="2400">
                <a:solidFill>
                  <a:schemeClr val="bg1"/>
                </a:solidFill>
              </a:rPr>
              <a:t>1</a:t>
            </a:r>
            <a:endParaRPr lang="en-US" sz="2400">
              <a:solidFill>
                <a:schemeClr val="bg1"/>
              </a:solidFill>
            </a:endParaRPr>
          </a:p>
        </p:txBody>
      </p:sp>
      <p:sp>
        <p:nvSpPr>
          <p:cNvPr id="82" name="文本框 81">
            <a:extLst>
              <a:ext uri="{FF2B5EF4-FFF2-40B4-BE49-F238E27FC236}">
                <a16:creationId xmlns:a16="http://schemas.microsoft.com/office/drawing/2014/main" id="{BF8832E1-E8A9-ECEE-73CD-C0F1568C4CA3}"/>
              </a:ext>
            </a:extLst>
          </p:cNvPr>
          <p:cNvSpPr txBox="1"/>
          <p:nvPr/>
        </p:nvSpPr>
        <p:spPr>
          <a:xfrm>
            <a:off x="3046638" y="2898605"/>
            <a:ext cx="271257" cy="461665"/>
          </a:xfrm>
          <a:prstGeom prst="rect">
            <a:avLst/>
          </a:prstGeom>
          <a:noFill/>
        </p:spPr>
        <p:txBody>
          <a:bodyPr wrap="square" rtlCol="0">
            <a:spAutoFit/>
          </a:bodyPr>
          <a:lstStyle/>
          <a:p>
            <a:r>
              <a:rPr lang="en-US" altLang="zh-CN" sz="2400">
                <a:solidFill>
                  <a:schemeClr val="bg1"/>
                </a:solidFill>
              </a:rPr>
              <a:t>8</a:t>
            </a:r>
            <a:endParaRPr lang="en-US" sz="2400">
              <a:solidFill>
                <a:schemeClr val="bg1"/>
              </a:solidFill>
            </a:endParaRPr>
          </a:p>
        </p:txBody>
      </p:sp>
      <p:sp>
        <p:nvSpPr>
          <p:cNvPr id="83" name="文本框 82">
            <a:extLst>
              <a:ext uri="{FF2B5EF4-FFF2-40B4-BE49-F238E27FC236}">
                <a16:creationId xmlns:a16="http://schemas.microsoft.com/office/drawing/2014/main" id="{6165652D-2D7F-1D71-197F-77106CA266C4}"/>
              </a:ext>
            </a:extLst>
          </p:cNvPr>
          <p:cNvSpPr txBox="1"/>
          <p:nvPr/>
        </p:nvSpPr>
        <p:spPr>
          <a:xfrm>
            <a:off x="5681359" y="4219224"/>
            <a:ext cx="271257" cy="461665"/>
          </a:xfrm>
          <a:prstGeom prst="rect">
            <a:avLst/>
          </a:prstGeom>
          <a:noFill/>
        </p:spPr>
        <p:txBody>
          <a:bodyPr wrap="square" rtlCol="0">
            <a:spAutoFit/>
          </a:bodyPr>
          <a:lstStyle/>
          <a:p>
            <a:r>
              <a:rPr lang="en-US" altLang="zh-CN" sz="2400">
                <a:solidFill>
                  <a:schemeClr val="bg1"/>
                </a:solidFill>
              </a:rPr>
              <a:t>8</a:t>
            </a:r>
            <a:endParaRPr lang="en-US" sz="2400">
              <a:solidFill>
                <a:schemeClr val="bg1"/>
              </a:solidFill>
            </a:endParaRPr>
          </a:p>
        </p:txBody>
      </p:sp>
      <p:sp>
        <p:nvSpPr>
          <p:cNvPr id="84" name="Circle">
            <a:extLst>
              <a:ext uri="{FF2B5EF4-FFF2-40B4-BE49-F238E27FC236}">
                <a16:creationId xmlns:a16="http://schemas.microsoft.com/office/drawing/2014/main" id="{105FB30D-1A14-9713-5CAA-1F16C45C3AAF}"/>
              </a:ext>
            </a:extLst>
          </p:cNvPr>
          <p:cNvSpPr/>
          <p:nvPr/>
        </p:nvSpPr>
        <p:spPr>
          <a:xfrm>
            <a:off x="8753943" y="3691429"/>
            <a:ext cx="283690" cy="259114"/>
          </a:xfrm>
          <a:prstGeom prst="ellipse">
            <a:avLst/>
          </a:prstGeom>
          <a:solidFill>
            <a:srgbClr val="7030A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85" name="文本框 84">
            <a:extLst>
              <a:ext uri="{FF2B5EF4-FFF2-40B4-BE49-F238E27FC236}">
                <a16:creationId xmlns:a16="http://schemas.microsoft.com/office/drawing/2014/main" id="{29E48B8F-ED91-CDEB-954D-C57FAFA56F7B}"/>
              </a:ext>
            </a:extLst>
          </p:cNvPr>
          <p:cNvSpPr txBox="1"/>
          <p:nvPr/>
        </p:nvSpPr>
        <p:spPr>
          <a:xfrm>
            <a:off x="9190032" y="3556726"/>
            <a:ext cx="2247587" cy="461665"/>
          </a:xfrm>
          <a:prstGeom prst="rect">
            <a:avLst/>
          </a:prstGeom>
          <a:noFill/>
        </p:spPr>
        <p:txBody>
          <a:bodyPr wrap="square" rtlCol="0">
            <a:spAutoFit/>
          </a:bodyPr>
          <a:lstStyle/>
          <a:p>
            <a:r>
              <a:rPr lang="en-US" altLang="zh-CN" sz="2400">
                <a:solidFill>
                  <a:schemeClr val="bg1"/>
                </a:solidFill>
              </a:rPr>
              <a:t>Path No.2</a:t>
            </a:r>
            <a:endParaRPr lang="en-US" sz="2400">
              <a:solidFill>
                <a:schemeClr val="bg1"/>
              </a:solidFill>
            </a:endParaRPr>
          </a:p>
        </p:txBody>
      </p:sp>
      <p:sp>
        <p:nvSpPr>
          <p:cNvPr id="57" name="箭头: 下 56">
            <a:extLst>
              <a:ext uri="{FF2B5EF4-FFF2-40B4-BE49-F238E27FC236}">
                <a16:creationId xmlns:a16="http://schemas.microsoft.com/office/drawing/2014/main" id="{710E135C-15CE-34B3-B68B-5947249D21D7}"/>
              </a:ext>
            </a:extLst>
          </p:cNvPr>
          <p:cNvSpPr/>
          <p:nvPr/>
        </p:nvSpPr>
        <p:spPr>
          <a:xfrm rot="1945692">
            <a:off x="4516289" y="1808058"/>
            <a:ext cx="1060887" cy="1889298"/>
          </a:xfrm>
          <a:prstGeom prst="down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文本框 74">
            <a:extLst>
              <a:ext uri="{FF2B5EF4-FFF2-40B4-BE49-F238E27FC236}">
                <a16:creationId xmlns:a16="http://schemas.microsoft.com/office/drawing/2014/main" id="{16F5B371-4B32-4E8B-220B-9114CF3817F7}"/>
              </a:ext>
            </a:extLst>
          </p:cNvPr>
          <p:cNvSpPr txBox="1"/>
          <p:nvPr/>
        </p:nvSpPr>
        <p:spPr>
          <a:xfrm>
            <a:off x="4050775" y="5550614"/>
            <a:ext cx="340158" cy="400110"/>
          </a:xfrm>
          <a:prstGeom prst="rect">
            <a:avLst/>
          </a:prstGeom>
          <a:noFill/>
        </p:spPr>
        <p:txBody>
          <a:bodyPr wrap="none" rtlCol="0">
            <a:spAutoFit/>
          </a:bodyPr>
          <a:lstStyle/>
          <a:p>
            <a:r>
              <a:rPr lang="en-US" sz="2000" b="1">
                <a:solidFill>
                  <a:srgbClr val="FFFFFF"/>
                </a:solidFill>
              </a:rPr>
              <a:t>A</a:t>
            </a:r>
          </a:p>
        </p:txBody>
      </p:sp>
      <p:sp>
        <p:nvSpPr>
          <p:cNvPr id="86" name="文本框 85">
            <a:extLst>
              <a:ext uri="{FF2B5EF4-FFF2-40B4-BE49-F238E27FC236}">
                <a16:creationId xmlns:a16="http://schemas.microsoft.com/office/drawing/2014/main" id="{190FA27E-A7D3-6A8A-4467-C762CD4C2F01}"/>
              </a:ext>
            </a:extLst>
          </p:cNvPr>
          <p:cNvSpPr txBox="1"/>
          <p:nvPr/>
        </p:nvSpPr>
        <p:spPr>
          <a:xfrm>
            <a:off x="4758616" y="5290078"/>
            <a:ext cx="328936" cy="400110"/>
          </a:xfrm>
          <a:prstGeom prst="rect">
            <a:avLst/>
          </a:prstGeom>
          <a:noFill/>
        </p:spPr>
        <p:txBody>
          <a:bodyPr wrap="none" rtlCol="0">
            <a:spAutoFit/>
          </a:bodyPr>
          <a:lstStyle/>
          <a:p>
            <a:r>
              <a:rPr lang="en-US" sz="2000" b="1">
                <a:solidFill>
                  <a:srgbClr val="002060"/>
                </a:solidFill>
              </a:rPr>
              <a:t>B</a:t>
            </a:r>
          </a:p>
        </p:txBody>
      </p:sp>
      <p:sp>
        <p:nvSpPr>
          <p:cNvPr id="87" name="文本框 86">
            <a:extLst>
              <a:ext uri="{FF2B5EF4-FFF2-40B4-BE49-F238E27FC236}">
                <a16:creationId xmlns:a16="http://schemas.microsoft.com/office/drawing/2014/main" id="{E1820202-AEB1-0B68-10E7-D843A5370137}"/>
              </a:ext>
            </a:extLst>
          </p:cNvPr>
          <p:cNvSpPr txBox="1"/>
          <p:nvPr/>
        </p:nvSpPr>
        <p:spPr>
          <a:xfrm>
            <a:off x="4492098" y="4397773"/>
            <a:ext cx="320922" cy="400110"/>
          </a:xfrm>
          <a:prstGeom prst="rect">
            <a:avLst/>
          </a:prstGeom>
          <a:noFill/>
        </p:spPr>
        <p:txBody>
          <a:bodyPr wrap="none" rtlCol="0">
            <a:spAutoFit/>
          </a:bodyPr>
          <a:lstStyle/>
          <a:p>
            <a:r>
              <a:rPr lang="en-US" sz="2000" b="1">
                <a:solidFill>
                  <a:srgbClr val="002060"/>
                </a:solidFill>
              </a:rPr>
              <a:t>C</a:t>
            </a:r>
          </a:p>
        </p:txBody>
      </p:sp>
      <p:sp>
        <p:nvSpPr>
          <p:cNvPr id="88" name="文本框 87">
            <a:extLst>
              <a:ext uri="{FF2B5EF4-FFF2-40B4-BE49-F238E27FC236}">
                <a16:creationId xmlns:a16="http://schemas.microsoft.com/office/drawing/2014/main" id="{E9B39642-F449-DCC7-C861-6C3A8CE75E01}"/>
              </a:ext>
            </a:extLst>
          </p:cNvPr>
          <p:cNvSpPr txBox="1"/>
          <p:nvPr/>
        </p:nvSpPr>
        <p:spPr>
          <a:xfrm>
            <a:off x="3533323" y="3812831"/>
            <a:ext cx="346570" cy="400110"/>
          </a:xfrm>
          <a:prstGeom prst="rect">
            <a:avLst/>
          </a:prstGeom>
          <a:noFill/>
        </p:spPr>
        <p:txBody>
          <a:bodyPr wrap="none" rtlCol="0">
            <a:spAutoFit/>
          </a:bodyPr>
          <a:lstStyle/>
          <a:p>
            <a:r>
              <a:rPr lang="en-US" sz="2000" b="1">
                <a:solidFill>
                  <a:srgbClr val="002060"/>
                </a:solidFill>
              </a:rPr>
              <a:t>D</a:t>
            </a:r>
          </a:p>
        </p:txBody>
      </p:sp>
      <p:sp>
        <p:nvSpPr>
          <p:cNvPr id="89" name="文本框 88">
            <a:extLst>
              <a:ext uri="{FF2B5EF4-FFF2-40B4-BE49-F238E27FC236}">
                <a16:creationId xmlns:a16="http://schemas.microsoft.com/office/drawing/2014/main" id="{7CD1BE63-397C-B687-5967-0D0E5ABEB2FC}"/>
              </a:ext>
            </a:extLst>
          </p:cNvPr>
          <p:cNvSpPr txBox="1"/>
          <p:nvPr/>
        </p:nvSpPr>
        <p:spPr>
          <a:xfrm>
            <a:off x="4240193" y="3563801"/>
            <a:ext cx="309700" cy="400110"/>
          </a:xfrm>
          <a:prstGeom prst="rect">
            <a:avLst/>
          </a:prstGeom>
          <a:noFill/>
        </p:spPr>
        <p:txBody>
          <a:bodyPr wrap="none" rtlCol="0">
            <a:spAutoFit/>
          </a:bodyPr>
          <a:lstStyle/>
          <a:p>
            <a:r>
              <a:rPr lang="en-US" sz="2000" b="1">
                <a:solidFill>
                  <a:srgbClr val="002060"/>
                </a:solidFill>
              </a:rPr>
              <a:t>E</a:t>
            </a:r>
          </a:p>
        </p:txBody>
      </p:sp>
      <p:sp>
        <p:nvSpPr>
          <p:cNvPr id="90" name="文本框 89">
            <a:extLst>
              <a:ext uri="{FF2B5EF4-FFF2-40B4-BE49-F238E27FC236}">
                <a16:creationId xmlns:a16="http://schemas.microsoft.com/office/drawing/2014/main" id="{39E86861-5FF7-3A1D-A47A-C7A0C628B976}"/>
              </a:ext>
            </a:extLst>
          </p:cNvPr>
          <p:cNvSpPr txBox="1"/>
          <p:nvPr/>
        </p:nvSpPr>
        <p:spPr>
          <a:xfrm>
            <a:off x="3996242" y="2616374"/>
            <a:ext cx="301686" cy="400110"/>
          </a:xfrm>
          <a:prstGeom prst="rect">
            <a:avLst/>
          </a:prstGeom>
          <a:noFill/>
        </p:spPr>
        <p:txBody>
          <a:bodyPr wrap="none" rtlCol="0">
            <a:spAutoFit/>
          </a:bodyPr>
          <a:lstStyle/>
          <a:p>
            <a:r>
              <a:rPr lang="en-US" sz="2000" b="1">
                <a:solidFill>
                  <a:srgbClr val="002060"/>
                </a:solidFill>
              </a:rPr>
              <a:t>F</a:t>
            </a:r>
          </a:p>
        </p:txBody>
      </p:sp>
      <p:sp>
        <p:nvSpPr>
          <p:cNvPr id="67" name="Effective Presentation Template with Techy Look &amp; Feel.…">
            <a:extLst>
              <a:ext uri="{FF2B5EF4-FFF2-40B4-BE49-F238E27FC236}">
                <a16:creationId xmlns:a16="http://schemas.microsoft.com/office/drawing/2014/main" id="{F7D9D13D-8E22-9D08-CF83-91E083A85909}"/>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14</a:t>
            </a:r>
          </a:p>
        </p:txBody>
      </p:sp>
    </p:spTree>
    <p:extLst>
      <p:ext uri="{BB962C8B-B14F-4D97-AF65-F5344CB8AC3E}">
        <p14:creationId xmlns:p14="http://schemas.microsoft.com/office/powerpoint/2010/main" val="16183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grpId="0" nodeType="clickEffect">
                                  <p:stCondLst>
                                    <p:cond delay="0"/>
                                  </p:stCondLst>
                                  <p:endCondLst>
                                    <p:cond evt="onNext" delay="0">
                                      <p:tgtEl>
                                        <p:sldTgt/>
                                      </p:tgtEl>
                                    </p:cond>
                                  </p:endCondLst>
                                  <p:childTnLst>
                                    <p:animEffect transition="out" filter="fade">
                                      <p:cBhvr>
                                        <p:cTn id="6" dur="500" tmFilter="0, 0; .2, .5; .8, .5; 1, 0"/>
                                        <p:tgtEl>
                                          <p:spTgt spid="79"/>
                                        </p:tgtEl>
                                      </p:cBhvr>
                                    </p:animEffect>
                                    <p:animScale>
                                      <p:cBhvr>
                                        <p:cTn id="7" dur="250" autoRev="1" fill="hold"/>
                                        <p:tgtEl>
                                          <p:spTgt spid="79"/>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7" presetClass="emph" presetSubtype="2" fill="hold" nodeType="clickEffect">
                                  <p:stCondLst>
                                    <p:cond delay="0"/>
                                  </p:stCondLst>
                                  <p:childTnLst>
                                    <p:animClr clrSpc="rgb" dir="cw">
                                      <p:cBhvr>
                                        <p:cTn id="14" dur="500" fill="hold"/>
                                        <p:tgtEl>
                                          <p:spTgt spid="54"/>
                                        </p:tgtEl>
                                        <p:attrNameLst>
                                          <p:attrName>stroke.color</p:attrName>
                                        </p:attrNameLst>
                                      </p:cBhvr>
                                      <p:to>
                                        <a:srgbClr val="7030A0"/>
                                      </p:to>
                                    </p:animClr>
                                    <p:set>
                                      <p:cBhvr>
                                        <p:cTn id="15" dur="500" fill="hold"/>
                                        <p:tgtEl>
                                          <p:spTgt spid="54"/>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500" fill="hold"/>
                                        <p:tgtEl>
                                          <p:spTgt spid="25"/>
                                        </p:tgtEl>
                                        <p:attrNameLst>
                                          <p:attrName>fillcolor</p:attrName>
                                        </p:attrNameLst>
                                      </p:cBhvr>
                                      <p:to>
                                        <a:srgbClr val="7030A0"/>
                                      </p:to>
                                    </p:animClr>
                                    <p:set>
                                      <p:cBhvr>
                                        <p:cTn id="20" dur="500" fill="hold"/>
                                        <p:tgtEl>
                                          <p:spTgt spid="25"/>
                                        </p:tgtEl>
                                        <p:attrNameLst>
                                          <p:attrName>fill.type</p:attrName>
                                        </p:attrNameLst>
                                      </p:cBhvr>
                                      <p:to>
                                        <p:strVal val="solid"/>
                                      </p:to>
                                    </p:set>
                                    <p:set>
                                      <p:cBhvr>
                                        <p:cTn id="21" dur="500" fill="hold"/>
                                        <p:tgtEl>
                                          <p:spTgt spid="25"/>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7" presetClass="emph" presetSubtype="2" fill="hold" nodeType="clickEffect">
                                  <p:stCondLst>
                                    <p:cond delay="0"/>
                                  </p:stCondLst>
                                  <p:childTnLst>
                                    <p:animClr clrSpc="rgb" dir="cw">
                                      <p:cBhvr>
                                        <p:cTn id="25" dur="500" fill="hold"/>
                                        <p:tgtEl>
                                          <p:spTgt spid="37"/>
                                        </p:tgtEl>
                                        <p:attrNameLst>
                                          <p:attrName>stroke.color</p:attrName>
                                        </p:attrNameLst>
                                      </p:cBhvr>
                                      <p:to>
                                        <a:srgbClr val="7030A0"/>
                                      </p:to>
                                    </p:animClr>
                                    <p:set>
                                      <p:cBhvr>
                                        <p:cTn id="26" dur="500" fill="hold"/>
                                        <p:tgtEl>
                                          <p:spTgt spid="37"/>
                                        </p:tgtEl>
                                        <p:attrNameLst>
                                          <p:attrName>stroke.on</p:attrName>
                                        </p:attrNameLst>
                                      </p:cBhvr>
                                      <p:to>
                                        <p:strVal val="true"/>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21"/>
                                        </p:tgtEl>
                                        <p:attrNameLst>
                                          <p:attrName>fillcolor</p:attrName>
                                        </p:attrNameLst>
                                      </p:cBhvr>
                                      <p:to>
                                        <a:srgbClr val="7030A0"/>
                                      </p:to>
                                    </p:animClr>
                                    <p:set>
                                      <p:cBhvr>
                                        <p:cTn id="35" dur="500" fill="hold"/>
                                        <p:tgtEl>
                                          <p:spTgt spid="21"/>
                                        </p:tgtEl>
                                        <p:attrNameLst>
                                          <p:attrName>fill.type</p:attrName>
                                        </p:attrNameLst>
                                      </p:cBhvr>
                                      <p:to>
                                        <p:strVal val="solid"/>
                                      </p:to>
                                    </p:set>
                                    <p:set>
                                      <p:cBhvr>
                                        <p:cTn id="36" dur="500" fill="hold"/>
                                        <p:tgtEl>
                                          <p:spTgt spid="21"/>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7" presetClass="emph" presetSubtype="2" fill="hold" nodeType="clickEffect">
                                  <p:stCondLst>
                                    <p:cond delay="0"/>
                                  </p:stCondLst>
                                  <p:childTnLst>
                                    <p:animClr clrSpc="rgb" dir="cw">
                                      <p:cBhvr>
                                        <p:cTn id="40" dur="2000" fill="hold"/>
                                        <p:tgtEl>
                                          <p:spTgt spid="60"/>
                                        </p:tgtEl>
                                        <p:attrNameLst>
                                          <p:attrName>stroke.color</p:attrName>
                                        </p:attrNameLst>
                                      </p:cBhvr>
                                      <p:to>
                                        <a:srgbClr val="7030A0"/>
                                      </p:to>
                                    </p:animClr>
                                    <p:set>
                                      <p:cBhvr>
                                        <p:cTn id="41" dur="2000" fill="hold"/>
                                        <p:tgtEl>
                                          <p:spTgt spid="6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verse_process">
            <a:hlinkClick r:id="" action="ppaction://media"/>
            <a:extLst>
              <a:ext uri="{FF2B5EF4-FFF2-40B4-BE49-F238E27FC236}">
                <a16:creationId xmlns:a16="http://schemas.microsoft.com/office/drawing/2014/main" id="{CEDEF73D-981D-6545-FEB9-9B7563EA20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8722" y="347026"/>
            <a:ext cx="7894555" cy="6163947"/>
          </a:xfrm>
          <a:prstGeom prst="rect">
            <a:avLst/>
          </a:prstGeom>
        </p:spPr>
      </p:pic>
      <p:sp>
        <p:nvSpPr>
          <p:cNvPr id="8" name="Effective Presentation Template with Techy Look &amp; Feel.…">
            <a:extLst>
              <a:ext uri="{FF2B5EF4-FFF2-40B4-BE49-F238E27FC236}">
                <a16:creationId xmlns:a16="http://schemas.microsoft.com/office/drawing/2014/main" id="{EF55BBFC-82EA-BA1F-93E9-D1D4C3E78024}"/>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15</a:t>
            </a:r>
          </a:p>
        </p:txBody>
      </p:sp>
    </p:spTree>
    <p:extLst>
      <p:ext uri="{BB962C8B-B14F-4D97-AF65-F5344CB8AC3E}">
        <p14:creationId xmlns:p14="http://schemas.microsoft.com/office/powerpoint/2010/main" val="384040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6220-D36C-A1A4-DAB0-A7160C5EF3EF}"/>
              </a:ext>
            </a:extLst>
          </p:cNvPr>
          <p:cNvSpPr>
            <a:spLocks noGrp="1"/>
          </p:cNvSpPr>
          <p:nvPr>
            <p:ph type="title"/>
          </p:nvPr>
        </p:nvSpPr>
        <p:spPr/>
        <p:txBody>
          <a:bodyPr/>
          <a:lstStyle/>
          <a:p>
            <a:r>
              <a:rPr lang="en-US" b="1">
                <a:solidFill>
                  <a:schemeClr val="bg1"/>
                </a:solidFill>
              </a:rPr>
              <a:t>Performance of Dijkstra’s Algorithm</a:t>
            </a:r>
          </a:p>
        </p:txBody>
      </p:sp>
      <p:sp>
        <p:nvSpPr>
          <p:cNvPr id="3" name="Content Placeholder 2">
            <a:extLst>
              <a:ext uri="{FF2B5EF4-FFF2-40B4-BE49-F238E27FC236}">
                <a16:creationId xmlns:a16="http://schemas.microsoft.com/office/drawing/2014/main" id="{2B056768-CB30-18E9-C01C-1B24FB3D76E4}"/>
              </a:ext>
            </a:extLst>
          </p:cNvPr>
          <p:cNvSpPr>
            <a:spLocks noGrp="1"/>
          </p:cNvSpPr>
          <p:nvPr>
            <p:ph idx="1"/>
          </p:nvPr>
        </p:nvSpPr>
        <p:spPr>
          <a:xfrm>
            <a:off x="838200" y="1411968"/>
            <a:ext cx="10515600" cy="491195"/>
          </a:xfrm>
        </p:spPr>
        <p:txBody>
          <a:bodyPr/>
          <a:lstStyle/>
          <a:p>
            <a:r>
              <a:rPr lang="en-US">
                <a:solidFill>
                  <a:schemeClr val="bg1"/>
                </a:solidFill>
              </a:rPr>
              <a:t>Left bottom corner to right top corner of the city: 0.088s</a:t>
            </a:r>
          </a:p>
        </p:txBody>
      </p:sp>
      <p:pic>
        <p:nvPicPr>
          <p:cNvPr id="5" name="Picture 4" descr="Map&#10;&#10;Description automatically generated">
            <a:extLst>
              <a:ext uri="{FF2B5EF4-FFF2-40B4-BE49-F238E27FC236}">
                <a16:creationId xmlns:a16="http://schemas.microsoft.com/office/drawing/2014/main" id="{929AC71E-7503-B259-8D95-D56112786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608" y="1903163"/>
            <a:ext cx="7932783" cy="4715352"/>
          </a:xfrm>
          <a:prstGeom prst="rect">
            <a:avLst/>
          </a:prstGeom>
        </p:spPr>
      </p:pic>
      <p:sp>
        <p:nvSpPr>
          <p:cNvPr id="9" name="Effective Presentation Template with Techy Look &amp; Feel.…">
            <a:extLst>
              <a:ext uri="{FF2B5EF4-FFF2-40B4-BE49-F238E27FC236}">
                <a16:creationId xmlns:a16="http://schemas.microsoft.com/office/drawing/2014/main" id="{559AB8D2-C4F5-756A-7E5F-F413C2FCD0E5}"/>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16</a:t>
            </a:r>
          </a:p>
        </p:txBody>
      </p:sp>
    </p:spTree>
    <p:extLst>
      <p:ext uri="{BB962C8B-B14F-4D97-AF65-F5344CB8AC3E}">
        <p14:creationId xmlns:p14="http://schemas.microsoft.com/office/powerpoint/2010/main" val="3101677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00B8ABB-B256-C315-B6B4-71C350CD0D6D}"/>
              </a:ext>
            </a:extLst>
          </p:cNvPr>
          <p:cNvGrpSpPr/>
          <p:nvPr/>
        </p:nvGrpSpPr>
        <p:grpSpPr>
          <a:xfrm>
            <a:off x="3493970" y="1482291"/>
            <a:ext cx="8057569" cy="5046398"/>
            <a:chOff x="1706879" y="634999"/>
            <a:chExt cx="9005277" cy="5588001"/>
          </a:xfrm>
        </p:grpSpPr>
        <p:pic>
          <p:nvPicPr>
            <p:cNvPr id="3" name="图片 2">
              <a:extLst>
                <a:ext uri="{FF2B5EF4-FFF2-40B4-BE49-F238E27FC236}">
                  <a16:creationId xmlns:a16="http://schemas.microsoft.com/office/drawing/2014/main" id="{04A46554-9BEE-E7C0-2326-1D8B51C7B39D}"/>
                </a:ext>
              </a:extLst>
            </p:cNvPr>
            <p:cNvPicPr>
              <a:picLocks noChangeAspect="1"/>
            </p:cNvPicPr>
            <p:nvPr/>
          </p:nvPicPr>
          <p:blipFill rotWithShape="1">
            <a:blip r:embed="rId3"/>
            <a:srcRect l="15150" t="14275" r="15016" b="8688"/>
            <a:stretch/>
          </p:blipFill>
          <p:spPr>
            <a:xfrm>
              <a:off x="1706879" y="634999"/>
              <a:ext cx="9005277" cy="5588001"/>
            </a:xfrm>
            <a:prstGeom prst="rect">
              <a:avLst/>
            </a:prstGeom>
          </p:spPr>
        </p:pic>
        <p:sp>
          <p:nvSpPr>
            <p:cNvPr id="21" name="Circle">
              <a:extLst>
                <a:ext uri="{FF2B5EF4-FFF2-40B4-BE49-F238E27FC236}">
                  <a16:creationId xmlns:a16="http://schemas.microsoft.com/office/drawing/2014/main" id="{7451290F-5040-654A-105C-A544681A8BCF}"/>
                </a:ext>
              </a:extLst>
            </p:cNvPr>
            <p:cNvSpPr/>
            <p:nvPr/>
          </p:nvSpPr>
          <p:spPr>
            <a:xfrm>
              <a:off x="4462967" y="3159088"/>
              <a:ext cx="578664" cy="528536"/>
            </a:xfrm>
            <a:prstGeom prst="ellipse">
              <a:avLst/>
            </a:prstGeom>
            <a:solidFill>
              <a:schemeClr val="accent1"/>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2" name="Circle">
              <a:extLst>
                <a:ext uri="{FF2B5EF4-FFF2-40B4-BE49-F238E27FC236}">
                  <a16:creationId xmlns:a16="http://schemas.microsoft.com/office/drawing/2014/main" id="{D0B2C298-2B60-BF6E-CFCA-F974E118E100}"/>
                </a:ext>
              </a:extLst>
            </p:cNvPr>
            <p:cNvSpPr/>
            <p:nvPr/>
          </p:nvSpPr>
          <p:spPr>
            <a:xfrm>
              <a:off x="5920185" y="2797274"/>
              <a:ext cx="578664" cy="528536"/>
            </a:xfrm>
            <a:prstGeom prst="ellipse">
              <a:avLst/>
            </a:prstGeom>
            <a:solidFill>
              <a:schemeClr val="accent5">
                <a:lumMod val="75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4" name="Circle">
              <a:extLst>
                <a:ext uri="{FF2B5EF4-FFF2-40B4-BE49-F238E27FC236}">
                  <a16:creationId xmlns:a16="http://schemas.microsoft.com/office/drawing/2014/main" id="{E6CDFD10-7B94-6C3B-6321-0F1C708F63D9}"/>
                </a:ext>
              </a:extLst>
            </p:cNvPr>
            <p:cNvSpPr/>
            <p:nvPr/>
          </p:nvSpPr>
          <p:spPr>
            <a:xfrm>
              <a:off x="4940113" y="4336443"/>
              <a:ext cx="249021" cy="227449"/>
            </a:xfrm>
            <a:prstGeom prst="ellipse">
              <a:avLst/>
            </a:prstGeom>
            <a:solidFill>
              <a:schemeClr val="accent6">
                <a:lumMod val="50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6" name="Circle">
              <a:extLst>
                <a:ext uri="{FF2B5EF4-FFF2-40B4-BE49-F238E27FC236}">
                  <a16:creationId xmlns:a16="http://schemas.microsoft.com/office/drawing/2014/main" id="{082D2745-2171-C932-D66C-A32276EFC1B1}"/>
                </a:ext>
              </a:extLst>
            </p:cNvPr>
            <p:cNvSpPr/>
            <p:nvPr/>
          </p:nvSpPr>
          <p:spPr>
            <a:xfrm>
              <a:off x="6589026" y="3832071"/>
              <a:ext cx="578664" cy="528536"/>
            </a:xfrm>
            <a:prstGeom prst="ellipse">
              <a:avLst/>
            </a:prstGeom>
            <a:solidFill>
              <a:schemeClr val="accent5">
                <a:lumMod val="75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7" name="Circle">
              <a:extLst>
                <a:ext uri="{FF2B5EF4-FFF2-40B4-BE49-F238E27FC236}">
                  <a16:creationId xmlns:a16="http://schemas.microsoft.com/office/drawing/2014/main" id="{50F71B30-D2F9-ECFB-A833-53E67474E7A4}"/>
                </a:ext>
              </a:extLst>
            </p:cNvPr>
            <p:cNvSpPr/>
            <p:nvPr/>
          </p:nvSpPr>
          <p:spPr>
            <a:xfrm>
              <a:off x="8595471" y="4315869"/>
              <a:ext cx="578663" cy="528535"/>
            </a:xfrm>
            <a:prstGeom prst="ellipse">
              <a:avLst/>
            </a:prstGeom>
            <a:solidFill>
              <a:schemeClr val="accent1"/>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31" name="Circle">
              <a:extLst>
                <a:ext uri="{FF2B5EF4-FFF2-40B4-BE49-F238E27FC236}">
                  <a16:creationId xmlns:a16="http://schemas.microsoft.com/office/drawing/2014/main" id="{588A11D7-DEA1-6CA1-F5F8-B72C0E570384}"/>
                </a:ext>
              </a:extLst>
            </p:cNvPr>
            <p:cNvSpPr/>
            <p:nvPr/>
          </p:nvSpPr>
          <p:spPr>
            <a:xfrm>
              <a:off x="7250880" y="2407833"/>
              <a:ext cx="578664" cy="528536"/>
            </a:xfrm>
            <a:prstGeom prst="ellipse">
              <a:avLst/>
            </a:prstGeom>
            <a:solidFill>
              <a:schemeClr val="accent5">
                <a:lumMod val="75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34" name="Circle">
              <a:extLst>
                <a:ext uri="{FF2B5EF4-FFF2-40B4-BE49-F238E27FC236}">
                  <a16:creationId xmlns:a16="http://schemas.microsoft.com/office/drawing/2014/main" id="{F2FDA018-4156-E0CF-E035-D144F647C23C}"/>
                </a:ext>
              </a:extLst>
            </p:cNvPr>
            <p:cNvSpPr/>
            <p:nvPr/>
          </p:nvSpPr>
          <p:spPr>
            <a:xfrm>
              <a:off x="4955007" y="1808224"/>
              <a:ext cx="463733" cy="423561"/>
            </a:xfrm>
            <a:prstGeom prst="ellipse">
              <a:avLst/>
            </a:prstGeom>
            <a:solidFill>
              <a:srgbClr val="6A6A6A"/>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37" name="Circle">
              <a:extLst>
                <a:ext uri="{FF2B5EF4-FFF2-40B4-BE49-F238E27FC236}">
                  <a16:creationId xmlns:a16="http://schemas.microsoft.com/office/drawing/2014/main" id="{D865F57A-044B-A39F-889E-D4C0863C31D9}"/>
                </a:ext>
              </a:extLst>
            </p:cNvPr>
            <p:cNvSpPr/>
            <p:nvPr/>
          </p:nvSpPr>
          <p:spPr>
            <a:xfrm>
              <a:off x="5041631" y="5463725"/>
              <a:ext cx="424068" cy="387332"/>
            </a:xfrm>
            <a:prstGeom prst="ellipse">
              <a:avLst/>
            </a:prstGeom>
            <a:solidFill>
              <a:schemeClr val="tx2">
                <a:lumMod val="10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38" name="Effective Presentation Template with Techy Look &amp; Feel.…">
              <a:extLst>
                <a:ext uri="{FF2B5EF4-FFF2-40B4-BE49-F238E27FC236}">
                  <a16:creationId xmlns:a16="http://schemas.microsoft.com/office/drawing/2014/main" id="{06B6E12A-0A97-9C40-EB91-00846C6F4AF8}"/>
                </a:ext>
              </a:extLst>
            </p:cNvPr>
            <p:cNvSpPr txBox="1"/>
            <p:nvPr/>
          </p:nvSpPr>
          <p:spPr>
            <a:xfrm>
              <a:off x="4655071" y="4697122"/>
              <a:ext cx="1200180" cy="717828"/>
            </a:xfrm>
            <a:prstGeom prst="rect">
              <a:avLst/>
            </a:prstGeom>
            <a:solidFill>
              <a:srgbClr val="2D2E3B"/>
            </a:solid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3600" b="1">
                  <a:effectLst>
                    <a:outerShdw blurRad="38100" dist="38100" dir="2700000" algn="tl">
                      <a:srgbClr val="000000">
                        <a:alpha val="43137"/>
                      </a:srgbClr>
                    </a:outerShdw>
                  </a:effectLst>
                </a:rPr>
                <a:t>S</a:t>
              </a:r>
              <a:r>
                <a:rPr lang="en-US" altLang="zh-CN" sz="3600" b="1">
                  <a:effectLst>
                    <a:outerShdw blurRad="38100" dist="38100" dir="2700000" algn="tl">
                      <a:srgbClr val="000000">
                        <a:alpha val="43137"/>
                      </a:srgbClr>
                    </a:outerShdw>
                  </a:effectLst>
                </a:rPr>
                <a:t>tart</a:t>
              </a:r>
              <a:endParaRPr lang="en-US" sz="3600" b="1">
                <a:effectLst>
                  <a:outerShdw blurRad="38100" dist="38100" dir="2700000" algn="tl">
                    <a:srgbClr val="000000">
                      <a:alpha val="43137"/>
                    </a:srgbClr>
                  </a:outerShdw>
                </a:effectLst>
              </a:endParaRPr>
            </a:p>
          </p:txBody>
        </p:sp>
        <p:sp>
          <p:nvSpPr>
            <p:cNvPr id="39" name="Effective Presentation Template with Techy Look &amp; Feel.…">
              <a:extLst>
                <a:ext uri="{FF2B5EF4-FFF2-40B4-BE49-F238E27FC236}">
                  <a16:creationId xmlns:a16="http://schemas.microsoft.com/office/drawing/2014/main" id="{A8C157AC-8D61-8995-5E36-346A1B2CC8F3}"/>
                </a:ext>
              </a:extLst>
            </p:cNvPr>
            <p:cNvSpPr txBox="1"/>
            <p:nvPr/>
          </p:nvSpPr>
          <p:spPr>
            <a:xfrm>
              <a:off x="4614952" y="1059170"/>
              <a:ext cx="1158239" cy="717828"/>
            </a:xfrm>
            <a:prstGeom prst="rect">
              <a:avLst/>
            </a:prstGeom>
            <a:solidFill>
              <a:schemeClr val="tx2">
                <a:lumMod val="50000"/>
              </a:schemeClr>
            </a:solid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3600" b="1">
                  <a:effectLst>
                    <a:outerShdw blurRad="38100" dist="38100" dir="2700000" algn="tl">
                      <a:srgbClr val="000000">
                        <a:alpha val="43137"/>
                      </a:srgbClr>
                    </a:outerShdw>
                  </a:effectLst>
                </a:rPr>
                <a:t>END</a:t>
              </a:r>
            </a:p>
          </p:txBody>
        </p:sp>
        <p:sp>
          <p:nvSpPr>
            <p:cNvPr id="41" name="Effective Presentation Template with Techy Look &amp; Feel.…">
              <a:extLst>
                <a:ext uri="{FF2B5EF4-FFF2-40B4-BE49-F238E27FC236}">
                  <a16:creationId xmlns:a16="http://schemas.microsoft.com/office/drawing/2014/main" id="{EC891FF2-6C2A-8338-92A7-0308CB34EB34}"/>
                </a:ext>
              </a:extLst>
            </p:cNvPr>
            <p:cNvSpPr txBox="1"/>
            <p:nvPr/>
          </p:nvSpPr>
          <p:spPr>
            <a:xfrm>
              <a:off x="6021703" y="2672101"/>
              <a:ext cx="375627" cy="653709"/>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3600" b="1">
                  <a:effectLst>
                    <a:outerShdw blurRad="38100" dist="38100" dir="2700000" algn="tl">
                      <a:srgbClr val="000000">
                        <a:alpha val="43137"/>
                      </a:srgbClr>
                    </a:outerShdw>
                  </a:effectLst>
                </a:rPr>
                <a:t>1</a:t>
              </a:r>
            </a:p>
          </p:txBody>
        </p:sp>
        <p:sp>
          <p:nvSpPr>
            <p:cNvPr id="43" name="Circle">
              <a:extLst>
                <a:ext uri="{FF2B5EF4-FFF2-40B4-BE49-F238E27FC236}">
                  <a16:creationId xmlns:a16="http://schemas.microsoft.com/office/drawing/2014/main" id="{F32D8261-008E-5D19-6DF1-F1FDA0CF4E45}"/>
                </a:ext>
              </a:extLst>
            </p:cNvPr>
            <p:cNvSpPr/>
            <p:nvPr/>
          </p:nvSpPr>
          <p:spPr>
            <a:xfrm>
              <a:off x="4734980" y="4149080"/>
              <a:ext cx="578664" cy="528536"/>
            </a:xfrm>
            <a:prstGeom prst="ellipse">
              <a:avLst/>
            </a:prstGeom>
            <a:solidFill>
              <a:schemeClr val="accent1"/>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42" name="Effective Presentation Template with Techy Look &amp; Feel.…">
              <a:extLst>
                <a:ext uri="{FF2B5EF4-FFF2-40B4-BE49-F238E27FC236}">
                  <a16:creationId xmlns:a16="http://schemas.microsoft.com/office/drawing/2014/main" id="{998035A0-A474-EB12-003E-588AE76619C0}"/>
                </a:ext>
              </a:extLst>
            </p:cNvPr>
            <p:cNvSpPr txBox="1"/>
            <p:nvPr/>
          </p:nvSpPr>
          <p:spPr>
            <a:xfrm>
              <a:off x="4853817" y="4033752"/>
              <a:ext cx="375627" cy="653709"/>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3600" b="1">
                  <a:effectLst>
                    <a:outerShdw blurRad="38100" dist="38100" dir="2700000" algn="tl">
                      <a:srgbClr val="000000">
                        <a:alpha val="43137"/>
                      </a:srgbClr>
                    </a:outerShdw>
                  </a:effectLst>
                </a:rPr>
                <a:t>1</a:t>
              </a:r>
            </a:p>
          </p:txBody>
        </p:sp>
        <p:sp>
          <p:nvSpPr>
            <p:cNvPr id="45" name="Effective Presentation Template with Techy Look &amp; Feel.…">
              <a:extLst>
                <a:ext uri="{FF2B5EF4-FFF2-40B4-BE49-F238E27FC236}">
                  <a16:creationId xmlns:a16="http://schemas.microsoft.com/office/drawing/2014/main" id="{813A8E8E-5F5C-870B-5F46-6DBCB6A2EE61}"/>
                </a:ext>
              </a:extLst>
            </p:cNvPr>
            <p:cNvSpPr txBox="1"/>
            <p:nvPr/>
          </p:nvSpPr>
          <p:spPr>
            <a:xfrm>
              <a:off x="6690544" y="3706897"/>
              <a:ext cx="375627" cy="653709"/>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3600" b="1">
                  <a:effectLst>
                    <a:outerShdw blurRad="38100" dist="38100" dir="2700000" algn="tl">
                      <a:srgbClr val="000000">
                        <a:alpha val="43137"/>
                      </a:srgbClr>
                    </a:outerShdw>
                  </a:effectLst>
                </a:rPr>
                <a:t>2</a:t>
              </a:r>
            </a:p>
          </p:txBody>
        </p:sp>
        <p:sp>
          <p:nvSpPr>
            <p:cNvPr id="46" name="Effective Presentation Template with Techy Look &amp; Feel.…">
              <a:extLst>
                <a:ext uri="{FF2B5EF4-FFF2-40B4-BE49-F238E27FC236}">
                  <a16:creationId xmlns:a16="http://schemas.microsoft.com/office/drawing/2014/main" id="{8A1E5C59-D7B1-FD1F-4918-F9B684382EF8}"/>
                </a:ext>
              </a:extLst>
            </p:cNvPr>
            <p:cNvSpPr txBox="1"/>
            <p:nvPr/>
          </p:nvSpPr>
          <p:spPr>
            <a:xfrm>
              <a:off x="4592374" y="3053188"/>
              <a:ext cx="375627" cy="653709"/>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3600" b="1">
                  <a:effectLst>
                    <a:outerShdw blurRad="38100" dist="38100" dir="2700000" algn="tl">
                      <a:srgbClr val="000000">
                        <a:alpha val="43137"/>
                      </a:srgbClr>
                    </a:outerShdw>
                  </a:effectLst>
                </a:rPr>
                <a:t>2</a:t>
              </a:r>
            </a:p>
          </p:txBody>
        </p:sp>
        <p:sp>
          <p:nvSpPr>
            <p:cNvPr id="47" name="Effective Presentation Template with Techy Look &amp; Feel.…">
              <a:extLst>
                <a:ext uri="{FF2B5EF4-FFF2-40B4-BE49-F238E27FC236}">
                  <a16:creationId xmlns:a16="http://schemas.microsoft.com/office/drawing/2014/main" id="{F0AC20F5-F249-D6B9-A6E6-94A4A44B4A0B}"/>
                </a:ext>
              </a:extLst>
            </p:cNvPr>
            <p:cNvSpPr txBox="1"/>
            <p:nvPr/>
          </p:nvSpPr>
          <p:spPr>
            <a:xfrm>
              <a:off x="7377403" y="2282293"/>
              <a:ext cx="375627" cy="653709"/>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3600" b="1">
                  <a:effectLst>
                    <a:outerShdw blurRad="38100" dist="38100" dir="2700000" algn="tl">
                      <a:srgbClr val="000000">
                        <a:alpha val="43137"/>
                      </a:srgbClr>
                    </a:outerShdw>
                  </a:effectLst>
                </a:rPr>
                <a:t>3</a:t>
              </a:r>
            </a:p>
          </p:txBody>
        </p:sp>
        <p:sp>
          <p:nvSpPr>
            <p:cNvPr id="48" name="Effective Presentation Template with Techy Look &amp; Feel.…">
              <a:extLst>
                <a:ext uri="{FF2B5EF4-FFF2-40B4-BE49-F238E27FC236}">
                  <a16:creationId xmlns:a16="http://schemas.microsoft.com/office/drawing/2014/main" id="{4E38ED6D-4546-800A-339F-8F4708B58757}"/>
                </a:ext>
              </a:extLst>
            </p:cNvPr>
            <p:cNvSpPr txBox="1"/>
            <p:nvPr/>
          </p:nvSpPr>
          <p:spPr>
            <a:xfrm>
              <a:off x="8696990" y="4190695"/>
              <a:ext cx="375627" cy="653709"/>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3600" b="1">
                  <a:effectLst>
                    <a:outerShdw blurRad="38100" dist="38100" dir="2700000" algn="tl">
                      <a:srgbClr val="000000">
                        <a:alpha val="43137"/>
                      </a:srgbClr>
                    </a:outerShdw>
                  </a:effectLst>
                </a:rPr>
                <a:t>3</a:t>
              </a:r>
            </a:p>
          </p:txBody>
        </p:sp>
      </p:grpSp>
      <p:sp>
        <p:nvSpPr>
          <p:cNvPr id="23" name="What we guaranteed">
            <a:extLst>
              <a:ext uri="{FF2B5EF4-FFF2-40B4-BE49-F238E27FC236}">
                <a16:creationId xmlns:a16="http://schemas.microsoft.com/office/drawing/2014/main" id="{31250404-BA17-03A4-471A-34AF1B89D603}"/>
              </a:ext>
            </a:extLst>
          </p:cNvPr>
          <p:cNvSpPr txBox="1"/>
          <p:nvPr/>
        </p:nvSpPr>
        <p:spPr>
          <a:xfrm>
            <a:off x="695081" y="576593"/>
            <a:ext cx="8208748" cy="51559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nSpc>
                <a:spcPct val="120000"/>
              </a:lnSpc>
              <a:defRPr sz="5600">
                <a:solidFill>
                  <a:srgbClr val="FFFFFF"/>
                </a:solidFill>
              </a:defRPr>
            </a:lvl1pPr>
          </a:lstStyle>
          <a:p>
            <a:pPr defTabSz="412750" hangingPunct="0"/>
            <a:r>
              <a:rPr lang="en-US" sz="2800" b="1" kern="0">
                <a:latin typeface="Lato Regular"/>
                <a:sym typeface="Lato Regular"/>
              </a:rPr>
              <a:t>Scavenger hunt game in !Frosh</a:t>
            </a:r>
            <a:endParaRPr sz="2800" b="1" kern="0">
              <a:latin typeface="Lato Regular"/>
              <a:sym typeface="Lato Regular"/>
            </a:endParaRPr>
          </a:p>
        </p:txBody>
      </p:sp>
      <p:sp>
        <p:nvSpPr>
          <p:cNvPr id="25" name="Line">
            <a:extLst>
              <a:ext uri="{FF2B5EF4-FFF2-40B4-BE49-F238E27FC236}">
                <a16:creationId xmlns:a16="http://schemas.microsoft.com/office/drawing/2014/main" id="{AA1A9121-54BB-1DE7-0060-439F15DECE23}"/>
              </a:ext>
            </a:extLst>
          </p:cNvPr>
          <p:cNvSpPr/>
          <p:nvPr/>
        </p:nvSpPr>
        <p:spPr>
          <a:xfrm>
            <a:off x="704062" y="1202535"/>
            <a:ext cx="4761249" cy="1"/>
          </a:xfrm>
          <a:prstGeom prst="line">
            <a:avLst/>
          </a:prstGeom>
          <a:ln w="12700">
            <a:solidFill>
              <a:srgbClr val="4E5372"/>
            </a:solidFill>
            <a:custDash>
              <a:ds d="100000" sp="200000"/>
            </a:custDash>
          </a:ln>
        </p:spPr>
        <p:txBody>
          <a:bodyPr lIns="0" tIns="0" rIns="0" bIns="0" anchor="ctr"/>
          <a:lstStyle/>
          <a:p>
            <a:pPr algn="ctr" defTabSz="412750" hangingPunct="0">
              <a:defRPr sz="320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8" name="Effective Presentation Template with Techy Look &amp; Feel.…">
            <a:extLst>
              <a:ext uri="{FF2B5EF4-FFF2-40B4-BE49-F238E27FC236}">
                <a16:creationId xmlns:a16="http://schemas.microsoft.com/office/drawing/2014/main" id="{3DAD40A5-0233-41E4-F14A-ED1A4991F78D}"/>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17</a:t>
            </a:r>
          </a:p>
        </p:txBody>
      </p:sp>
    </p:spTree>
    <p:extLst>
      <p:ext uri="{BB962C8B-B14F-4D97-AF65-F5344CB8AC3E}">
        <p14:creationId xmlns:p14="http://schemas.microsoft.com/office/powerpoint/2010/main" val="1907407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p:cNvSpPr/>
          <p:nvPr/>
        </p:nvSpPr>
        <p:spPr>
          <a:xfrm>
            <a:off x="1068609" y="1628417"/>
            <a:ext cx="3181867" cy="3192430"/>
          </a:xfrm>
          <a:prstGeom prst="rect">
            <a:avLst/>
          </a:prstGeom>
          <a:solidFill>
            <a:srgbClr val="8E92BB">
              <a:alpha val="6131"/>
            </a:srgbClr>
          </a:solidFill>
          <a:ln w="12700">
            <a:miter lim="400000"/>
          </a:ln>
        </p:spPr>
        <p:txBody>
          <a:bodyPr lIns="0" tIns="0" rIns="0" bIns="0" anchor="ctr"/>
          <a:lstStyle/>
          <a:p>
            <a:pPr defTabSz="228600" hangingPunct="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cs typeface="Gill Sans"/>
              <a:sym typeface="Gill Sans"/>
            </a:endParaRPr>
          </a:p>
        </p:txBody>
      </p:sp>
      <p:sp>
        <p:nvSpPr>
          <p:cNvPr id="185" name="Rectangle"/>
          <p:cNvSpPr/>
          <p:nvPr/>
        </p:nvSpPr>
        <p:spPr>
          <a:xfrm>
            <a:off x="7883048" y="1633531"/>
            <a:ext cx="3181867" cy="3211224"/>
          </a:xfrm>
          <a:prstGeom prst="rect">
            <a:avLst/>
          </a:prstGeom>
          <a:solidFill>
            <a:srgbClr val="8E92BB">
              <a:alpha val="6131"/>
            </a:srgbClr>
          </a:solidFill>
          <a:ln w="12700">
            <a:miter lim="400000"/>
          </a:ln>
        </p:spPr>
        <p:txBody>
          <a:bodyPr lIns="35719" tIns="35719" rIns="35719" bIns="35719" anchor="ctr"/>
          <a:lstStyle/>
          <a:p>
            <a:pPr defTabSz="228600" hangingPunct="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cs typeface="Gill Sans"/>
              <a:sym typeface="Gill Sans"/>
            </a:endParaRPr>
          </a:p>
        </p:txBody>
      </p:sp>
      <p:sp>
        <p:nvSpPr>
          <p:cNvPr id="180" name="What we guaranteed"/>
          <p:cNvSpPr txBox="1"/>
          <p:nvPr/>
        </p:nvSpPr>
        <p:spPr>
          <a:xfrm>
            <a:off x="1080092" y="778724"/>
            <a:ext cx="4770230" cy="51559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nSpc>
                <a:spcPct val="120000"/>
              </a:lnSpc>
              <a:defRPr sz="5600">
                <a:solidFill>
                  <a:srgbClr val="FFFFFF"/>
                </a:solidFill>
              </a:defRPr>
            </a:lvl1pPr>
          </a:lstStyle>
          <a:p>
            <a:pPr defTabSz="412750" hangingPunct="0"/>
            <a:r>
              <a:rPr lang="en-US" sz="2800" b="1" kern="0">
                <a:latin typeface="Lato Regular"/>
                <a:sym typeface="Lato Regular"/>
              </a:rPr>
              <a:t>Algorithm of Courier Problem</a:t>
            </a:r>
            <a:endParaRPr sz="2800" b="1" kern="0">
              <a:latin typeface="Lato Regular"/>
              <a:sym typeface="Lato Regular"/>
            </a:endParaRPr>
          </a:p>
        </p:txBody>
      </p:sp>
      <p:sp>
        <p:nvSpPr>
          <p:cNvPr id="182" name="Line"/>
          <p:cNvSpPr/>
          <p:nvPr/>
        </p:nvSpPr>
        <p:spPr>
          <a:xfrm>
            <a:off x="1089073" y="1404666"/>
            <a:ext cx="4761249" cy="1"/>
          </a:xfrm>
          <a:prstGeom prst="line">
            <a:avLst/>
          </a:prstGeom>
          <a:ln w="12700">
            <a:solidFill>
              <a:srgbClr val="4E5372"/>
            </a:solidFill>
            <a:custDash>
              <a:ds d="100000" sp="200000"/>
            </a:custDash>
          </a:ln>
        </p:spPr>
        <p:txBody>
          <a:bodyPr lIns="0" tIns="0" rIns="0" bIns="0" anchor="ctr"/>
          <a:lstStyle/>
          <a:p>
            <a:pPr algn="ctr" defTabSz="412750" hangingPunct="0">
              <a:defRPr sz="320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83" name="Rectangle"/>
          <p:cNvSpPr/>
          <p:nvPr/>
        </p:nvSpPr>
        <p:spPr>
          <a:xfrm>
            <a:off x="4531986" y="1609413"/>
            <a:ext cx="3181867" cy="3224848"/>
          </a:xfrm>
          <a:prstGeom prst="rect">
            <a:avLst/>
          </a:prstGeom>
          <a:solidFill>
            <a:srgbClr val="8E92BB">
              <a:alpha val="6131"/>
            </a:srgbClr>
          </a:solidFill>
          <a:ln w="12700">
            <a:miter lim="400000"/>
          </a:ln>
        </p:spPr>
        <p:txBody>
          <a:bodyPr lIns="35719" tIns="35719" rIns="35719" bIns="35719" anchor="ctr"/>
          <a:lstStyle/>
          <a:p>
            <a:pPr defTabSz="228600" hangingPunct="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cs typeface="Gill Sans"/>
              <a:sym typeface="Gill Sans"/>
            </a:endParaRPr>
          </a:p>
        </p:txBody>
      </p:sp>
      <p:sp>
        <p:nvSpPr>
          <p:cNvPr id="187" name="Stacks Overflow"/>
          <p:cNvSpPr txBox="1"/>
          <p:nvPr/>
        </p:nvSpPr>
        <p:spPr>
          <a:xfrm>
            <a:off x="1438909" y="3577307"/>
            <a:ext cx="2579942" cy="31662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nSpc>
                <a:spcPct val="120000"/>
              </a:lnSpc>
              <a:defRPr sz="3200">
                <a:solidFill>
                  <a:srgbClr val="FFFFFF"/>
                </a:solidFill>
              </a:defRPr>
            </a:lvl1pPr>
          </a:lstStyle>
          <a:p>
            <a:pPr defTabSz="412750" hangingPunct="0"/>
            <a:endParaRPr sz="1600" kern="0">
              <a:latin typeface="Lato Regular"/>
              <a:sym typeface="Lato Regular"/>
            </a:endParaRPr>
          </a:p>
        </p:txBody>
      </p:sp>
      <p:sp>
        <p:nvSpPr>
          <p:cNvPr id="190" name="Donec id elit non mi porta gravida at eget metus. Sed posuere consectetur est"/>
          <p:cNvSpPr txBox="1"/>
          <p:nvPr/>
        </p:nvSpPr>
        <p:spPr>
          <a:xfrm>
            <a:off x="4790459" y="3989768"/>
            <a:ext cx="2579942" cy="83086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defRPr>
                <a:solidFill>
                  <a:srgbClr val="FFFFFF"/>
                </a:solidFill>
              </a:defRPr>
            </a:lvl1pPr>
          </a:lstStyle>
          <a:p>
            <a:pPr defTabSz="412750" hangingPunct="0">
              <a:lnSpc>
                <a:spcPct val="130000"/>
              </a:lnSpc>
            </a:pPr>
            <a:r>
              <a:rPr lang="en-US" sz="1350" kern="0" dirty="0">
                <a:latin typeface="Lato Regular"/>
                <a:sym typeface="Lato Regular"/>
              </a:rPr>
              <a:t>Exchange two </a:t>
            </a:r>
            <a:r>
              <a:rPr lang="en-US" sz="1350" kern="0" dirty="0" err="1">
                <a:latin typeface="Lato Regular"/>
                <a:sym typeface="Lato Regular"/>
              </a:rPr>
              <a:t>subpaths</a:t>
            </a:r>
            <a:r>
              <a:rPr lang="en-US" sz="1350" kern="0" dirty="0">
                <a:latin typeface="Lato Regular"/>
                <a:sym typeface="Lato Regular"/>
              </a:rPr>
              <a:t> and find whether the new solution is valid and better</a:t>
            </a:r>
            <a:endParaRPr sz="1350" kern="0" dirty="0">
              <a:latin typeface="Lato Regular"/>
              <a:sym typeface="Lato Regular"/>
            </a:endParaRPr>
          </a:p>
        </p:txBody>
      </p:sp>
      <p:sp>
        <p:nvSpPr>
          <p:cNvPr id="191" name="Design &amp; Development"/>
          <p:cNvSpPr txBox="1"/>
          <p:nvPr/>
        </p:nvSpPr>
        <p:spPr>
          <a:xfrm>
            <a:off x="4790459" y="3646604"/>
            <a:ext cx="2579942" cy="31662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nSpc>
                <a:spcPct val="120000"/>
              </a:lnSpc>
              <a:defRPr sz="3200">
                <a:solidFill>
                  <a:srgbClr val="FFFFFF"/>
                </a:solidFill>
              </a:defRPr>
            </a:lvl1pPr>
          </a:lstStyle>
          <a:p>
            <a:pPr defTabSz="412750" hangingPunct="0"/>
            <a:r>
              <a:rPr lang="en-US" sz="1600" kern="0">
                <a:latin typeface="Lato Regular"/>
                <a:sym typeface="Lato Regular"/>
              </a:rPr>
              <a:t>2-opt</a:t>
            </a:r>
            <a:endParaRPr sz="1600" kern="0">
              <a:latin typeface="Lato Regular"/>
              <a:sym typeface="Lato Regular"/>
            </a:endParaRPr>
          </a:p>
        </p:txBody>
      </p:sp>
      <p:sp>
        <p:nvSpPr>
          <p:cNvPr id="194" name="Brilliant Support"/>
          <p:cNvSpPr txBox="1"/>
          <p:nvPr/>
        </p:nvSpPr>
        <p:spPr>
          <a:xfrm>
            <a:off x="8184011" y="3206583"/>
            <a:ext cx="2579942" cy="31662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nSpc>
                <a:spcPct val="120000"/>
              </a:lnSpc>
              <a:defRPr sz="3200">
                <a:solidFill>
                  <a:srgbClr val="FFFFFF"/>
                </a:solidFill>
              </a:defRPr>
            </a:lvl1pPr>
          </a:lstStyle>
          <a:p>
            <a:pPr defTabSz="412750" hangingPunct="0"/>
            <a:r>
              <a:rPr lang="en-US" sz="1600" kern="0">
                <a:latin typeface="Lato Regular"/>
                <a:sym typeface="Lato Regular"/>
              </a:rPr>
              <a:t>Simulated annealing </a:t>
            </a:r>
            <a:endParaRPr sz="1600" kern="0">
              <a:latin typeface="Lato Regular"/>
              <a:sym typeface="Lato Regular"/>
            </a:endParaRPr>
          </a:p>
        </p:txBody>
      </p:sp>
      <p:sp>
        <p:nvSpPr>
          <p:cNvPr id="23" name="Design &amp; Development">
            <a:extLst>
              <a:ext uri="{FF2B5EF4-FFF2-40B4-BE49-F238E27FC236}">
                <a16:creationId xmlns:a16="http://schemas.microsoft.com/office/drawing/2014/main" id="{49978E04-4849-00E8-A782-397F95C59B20}"/>
              </a:ext>
            </a:extLst>
          </p:cNvPr>
          <p:cNvSpPr txBox="1"/>
          <p:nvPr/>
        </p:nvSpPr>
        <p:spPr>
          <a:xfrm>
            <a:off x="1307656" y="3217069"/>
            <a:ext cx="2579942" cy="61209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nSpc>
                <a:spcPct val="120000"/>
              </a:lnSpc>
              <a:defRPr sz="3200">
                <a:solidFill>
                  <a:srgbClr val="FFFFFF"/>
                </a:solidFill>
              </a:defRPr>
            </a:lvl1pPr>
          </a:lstStyle>
          <a:p>
            <a:pPr defTabSz="412750" hangingPunct="0"/>
            <a:r>
              <a:rPr lang="en-CA" sz="1600" kern="0">
                <a:latin typeface="Lato Regular"/>
                <a:sym typeface="Lato Regular"/>
              </a:rPr>
              <a:t>Dijkstra’s Algorithm with multiple destinations</a:t>
            </a:r>
            <a:endParaRPr sz="1600" kern="0">
              <a:latin typeface="Lato Regular"/>
              <a:sym typeface="Lato Regular"/>
            </a:endParaRPr>
          </a:p>
        </p:txBody>
      </p:sp>
      <p:sp>
        <p:nvSpPr>
          <p:cNvPr id="24" name="Donec id elit non mi porta gravida at eget metus. Sed posuere consectetur est">
            <a:extLst>
              <a:ext uri="{FF2B5EF4-FFF2-40B4-BE49-F238E27FC236}">
                <a16:creationId xmlns:a16="http://schemas.microsoft.com/office/drawing/2014/main" id="{F065A556-D55D-0057-EFA3-A98CE7E7BD11}"/>
              </a:ext>
            </a:extLst>
          </p:cNvPr>
          <p:cNvSpPr txBox="1"/>
          <p:nvPr/>
        </p:nvSpPr>
        <p:spPr>
          <a:xfrm>
            <a:off x="1307656" y="4030735"/>
            <a:ext cx="2579942" cy="56079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defRPr>
                <a:solidFill>
                  <a:srgbClr val="FFFFFF"/>
                </a:solidFill>
              </a:defRPr>
            </a:lvl1pPr>
          </a:lstStyle>
          <a:p>
            <a:pPr defTabSz="412750" hangingPunct="0">
              <a:lnSpc>
                <a:spcPct val="130000"/>
              </a:lnSpc>
            </a:pPr>
            <a:r>
              <a:rPr lang="en-CA" sz="1350" kern="0">
                <a:latin typeface="Lato Regular"/>
                <a:sym typeface="Lato Regular"/>
              </a:rPr>
              <a:t>Traverse and the closest valid point</a:t>
            </a:r>
          </a:p>
        </p:txBody>
      </p:sp>
      <p:sp>
        <p:nvSpPr>
          <p:cNvPr id="25" name="Donec id elit non mi porta gravida at eget metus. Sed posuere consectetur est">
            <a:extLst>
              <a:ext uri="{FF2B5EF4-FFF2-40B4-BE49-F238E27FC236}">
                <a16:creationId xmlns:a16="http://schemas.microsoft.com/office/drawing/2014/main" id="{3753854A-CBA8-3C15-0807-0D5E042837C7}"/>
              </a:ext>
            </a:extLst>
          </p:cNvPr>
          <p:cNvSpPr txBox="1"/>
          <p:nvPr/>
        </p:nvSpPr>
        <p:spPr>
          <a:xfrm>
            <a:off x="8184011" y="3823290"/>
            <a:ext cx="2579942" cy="56079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defRPr>
                <a:solidFill>
                  <a:srgbClr val="FFFFFF"/>
                </a:solidFill>
              </a:defRPr>
            </a:lvl1pPr>
          </a:lstStyle>
          <a:p>
            <a:pPr defTabSz="412750" hangingPunct="0">
              <a:lnSpc>
                <a:spcPct val="130000"/>
              </a:lnSpc>
            </a:pPr>
            <a:r>
              <a:rPr lang="en-US" sz="1350" kern="0">
                <a:latin typeface="Lato Regular"/>
                <a:sym typeface="Lato Regular"/>
              </a:rPr>
              <a:t>Consider a new solution that might be worse currently</a:t>
            </a:r>
            <a:endParaRPr sz="1350" kern="0">
              <a:latin typeface="Lato Regular"/>
              <a:sym typeface="Lato Regular"/>
            </a:endParaRPr>
          </a:p>
        </p:txBody>
      </p:sp>
      <p:pic>
        <p:nvPicPr>
          <p:cNvPr id="3" name="Picture 2" descr="A close-up of a machine&#10;&#10;Description automatically generated with low confidence">
            <a:extLst>
              <a:ext uri="{FF2B5EF4-FFF2-40B4-BE49-F238E27FC236}">
                <a16:creationId xmlns:a16="http://schemas.microsoft.com/office/drawing/2014/main" id="{748C392E-20C9-CB23-D6E8-9BDE77DE0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347" y="1894506"/>
            <a:ext cx="1483270" cy="987302"/>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E0BA3DC3-D10A-E544-446F-93301DAEC7C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42862" y="1600868"/>
            <a:ext cx="1560114" cy="2018398"/>
          </a:xfrm>
          <a:prstGeom prst="rect">
            <a:avLst/>
          </a:prstGeom>
        </p:spPr>
      </p:pic>
      <p:sp>
        <p:nvSpPr>
          <p:cNvPr id="2" name="TextBox 1">
            <a:extLst>
              <a:ext uri="{FF2B5EF4-FFF2-40B4-BE49-F238E27FC236}">
                <a16:creationId xmlns:a16="http://schemas.microsoft.com/office/drawing/2014/main" id="{B2431761-CFAF-1060-3A7D-4EDB88ABAEC9}"/>
              </a:ext>
            </a:extLst>
          </p:cNvPr>
          <p:cNvSpPr txBox="1"/>
          <p:nvPr/>
        </p:nvSpPr>
        <p:spPr>
          <a:xfrm>
            <a:off x="1450242" y="4908212"/>
            <a:ext cx="2076465" cy="642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a:ln>
                  <a:noFill/>
                </a:ln>
                <a:solidFill>
                  <a:srgbClr val="FFFFFF"/>
                </a:solidFill>
                <a:effectLst/>
                <a:uFillTx/>
                <a:latin typeface="Lato Regular"/>
                <a:ea typeface="Lato Regular"/>
                <a:cs typeface="Lato Regular"/>
                <a:sym typeface="Lato Regular"/>
              </a:rPr>
              <a:t>First solution</a:t>
            </a:r>
          </a:p>
        </p:txBody>
      </p:sp>
      <p:sp>
        <p:nvSpPr>
          <p:cNvPr id="31" name="TextBox 30">
            <a:extLst>
              <a:ext uri="{FF2B5EF4-FFF2-40B4-BE49-F238E27FC236}">
                <a16:creationId xmlns:a16="http://schemas.microsoft.com/office/drawing/2014/main" id="{F0624E3C-9E4C-4D24-59C5-39CCCB1864E4}"/>
              </a:ext>
            </a:extLst>
          </p:cNvPr>
          <p:cNvSpPr txBox="1"/>
          <p:nvPr/>
        </p:nvSpPr>
        <p:spPr>
          <a:xfrm>
            <a:off x="5875232" y="4935762"/>
            <a:ext cx="4015632" cy="642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a:ln>
                  <a:noFill/>
                </a:ln>
                <a:solidFill>
                  <a:srgbClr val="FFFFFF"/>
                </a:solidFill>
                <a:effectLst/>
                <a:uFillTx/>
                <a:latin typeface="Lato Regular"/>
                <a:ea typeface="Lato Regular"/>
                <a:cs typeface="Lato Regular"/>
                <a:sym typeface="Lato Regular"/>
              </a:rPr>
              <a:t>Improve the first solution</a:t>
            </a:r>
          </a:p>
        </p:txBody>
      </p:sp>
      <p:cxnSp>
        <p:nvCxnSpPr>
          <p:cNvPr id="5" name="Straight Connector 4">
            <a:extLst>
              <a:ext uri="{FF2B5EF4-FFF2-40B4-BE49-F238E27FC236}">
                <a16:creationId xmlns:a16="http://schemas.microsoft.com/office/drawing/2014/main" id="{E9624F8A-4D78-A8FD-079A-DD12A4DA6B65}"/>
              </a:ext>
            </a:extLst>
          </p:cNvPr>
          <p:cNvCxnSpPr>
            <a:cxnSpLocks/>
          </p:cNvCxnSpPr>
          <p:nvPr/>
        </p:nvCxnSpPr>
        <p:spPr>
          <a:xfrm>
            <a:off x="4398964" y="1483672"/>
            <a:ext cx="0" cy="4159001"/>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BF5514E1-5A42-5ACF-3E37-BEC747B96489}"/>
              </a:ext>
            </a:extLst>
          </p:cNvPr>
          <p:cNvCxnSpPr/>
          <p:nvPr/>
        </p:nvCxnSpPr>
        <p:spPr>
          <a:xfrm>
            <a:off x="3549585" y="5229582"/>
            <a:ext cx="196480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ADC693D3-7F2E-9968-C6BE-A1149607AB3E}"/>
              </a:ext>
            </a:extLst>
          </p:cNvPr>
          <p:cNvGrpSpPr/>
          <p:nvPr/>
        </p:nvGrpSpPr>
        <p:grpSpPr>
          <a:xfrm>
            <a:off x="2229341" y="2123647"/>
            <a:ext cx="736571" cy="711766"/>
            <a:chOff x="2388572" y="3737931"/>
            <a:chExt cx="736571" cy="711766"/>
          </a:xfrm>
        </p:grpSpPr>
        <p:grpSp>
          <p:nvGrpSpPr>
            <p:cNvPr id="33" name="Group 32">
              <a:extLst>
                <a:ext uri="{FF2B5EF4-FFF2-40B4-BE49-F238E27FC236}">
                  <a16:creationId xmlns:a16="http://schemas.microsoft.com/office/drawing/2014/main" id="{C1AD41CC-93D8-16F2-1A19-7745D2FD0B93}"/>
                </a:ext>
              </a:extLst>
            </p:cNvPr>
            <p:cNvGrpSpPr/>
            <p:nvPr/>
          </p:nvGrpSpPr>
          <p:grpSpPr>
            <a:xfrm>
              <a:off x="2563027" y="3737931"/>
              <a:ext cx="387665" cy="568660"/>
              <a:chOff x="12630084" y="6294032"/>
              <a:chExt cx="387665" cy="568660"/>
            </a:xfrm>
          </p:grpSpPr>
          <p:sp>
            <p:nvSpPr>
              <p:cNvPr id="35" name="Shape">
                <a:extLst>
                  <a:ext uri="{FF2B5EF4-FFF2-40B4-BE49-F238E27FC236}">
                    <a16:creationId xmlns:a16="http://schemas.microsoft.com/office/drawing/2014/main" id="{D9C079FA-B795-2A1B-84B7-8F1FC3CCF054}"/>
                  </a:ext>
                </a:extLst>
              </p:cNvPr>
              <p:cNvSpPr/>
              <p:nvPr/>
            </p:nvSpPr>
            <p:spPr>
              <a:xfrm>
                <a:off x="12762241" y="6426191"/>
                <a:ext cx="123349" cy="123347"/>
              </a:xfrm>
              <a:custGeom>
                <a:avLst/>
                <a:gdLst/>
                <a:ahLst/>
                <a:cxnLst>
                  <a:cxn ang="0">
                    <a:pos x="wd2" y="hd2"/>
                  </a:cxn>
                  <a:cxn ang="5400000">
                    <a:pos x="wd2" y="hd2"/>
                  </a:cxn>
                  <a:cxn ang="10800000">
                    <a:pos x="wd2" y="hd2"/>
                  </a:cxn>
                  <a:cxn ang="16200000">
                    <a:pos x="wd2" y="hd2"/>
                  </a:cxn>
                </a:cxnLst>
                <a:rect l="0" t="0" r="r" b="b"/>
                <a:pathLst>
                  <a:path w="21600" h="21600" extrusionOk="0">
                    <a:moveTo>
                      <a:pt x="20057" y="10800"/>
                    </a:moveTo>
                    <a:lnTo>
                      <a:pt x="21600" y="10800"/>
                    </a:lnTo>
                    <a:cubicBezTo>
                      <a:pt x="21599" y="4835"/>
                      <a:pt x="16766" y="1"/>
                      <a:pt x="10800" y="0"/>
                    </a:cubicBezTo>
                    <a:cubicBezTo>
                      <a:pt x="4834" y="1"/>
                      <a:pt x="1" y="4835"/>
                      <a:pt x="0" y="10800"/>
                    </a:cubicBezTo>
                    <a:cubicBezTo>
                      <a:pt x="1" y="16765"/>
                      <a:pt x="4834" y="21599"/>
                      <a:pt x="10800" y="21600"/>
                    </a:cubicBezTo>
                    <a:cubicBezTo>
                      <a:pt x="16766" y="21599"/>
                      <a:pt x="21599" y="16765"/>
                      <a:pt x="21600" y="10800"/>
                    </a:cubicBezTo>
                    <a:lnTo>
                      <a:pt x="18514" y="10800"/>
                    </a:lnTo>
                    <a:cubicBezTo>
                      <a:pt x="18514" y="12935"/>
                      <a:pt x="17653" y="14854"/>
                      <a:pt x="16255" y="16255"/>
                    </a:cubicBezTo>
                    <a:cubicBezTo>
                      <a:pt x="14854" y="17653"/>
                      <a:pt x="12936" y="18514"/>
                      <a:pt x="10800" y="18514"/>
                    </a:cubicBezTo>
                    <a:cubicBezTo>
                      <a:pt x="8664" y="18514"/>
                      <a:pt x="6746" y="17653"/>
                      <a:pt x="5345" y="16255"/>
                    </a:cubicBezTo>
                    <a:cubicBezTo>
                      <a:pt x="3947" y="14854"/>
                      <a:pt x="3086" y="12935"/>
                      <a:pt x="3086" y="10800"/>
                    </a:cubicBezTo>
                    <a:cubicBezTo>
                      <a:pt x="3086" y="8665"/>
                      <a:pt x="3947" y="6746"/>
                      <a:pt x="5345" y="5345"/>
                    </a:cubicBezTo>
                    <a:cubicBezTo>
                      <a:pt x="6746" y="3947"/>
                      <a:pt x="8664" y="3086"/>
                      <a:pt x="10800" y="3086"/>
                    </a:cubicBezTo>
                    <a:cubicBezTo>
                      <a:pt x="12936" y="3086"/>
                      <a:pt x="14854" y="3947"/>
                      <a:pt x="16255" y="5345"/>
                    </a:cubicBezTo>
                    <a:cubicBezTo>
                      <a:pt x="17653" y="6746"/>
                      <a:pt x="18514" y="8665"/>
                      <a:pt x="18514" y="10800"/>
                    </a:cubicBezTo>
                    <a:cubicBezTo>
                      <a:pt x="18514" y="10800"/>
                      <a:pt x="20057" y="10800"/>
                      <a:pt x="20057" y="10800"/>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 name="Shape">
                <a:extLst>
                  <a:ext uri="{FF2B5EF4-FFF2-40B4-BE49-F238E27FC236}">
                    <a16:creationId xmlns:a16="http://schemas.microsoft.com/office/drawing/2014/main" id="{D20E4732-57B4-DC6D-021C-738B150B1F03}"/>
                  </a:ext>
                </a:extLst>
              </p:cNvPr>
              <p:cNvSpPr/>
              <p:nvPr/>
            </p:nvSpPr>
            <p:spPr>
              <a:xfrm>
                <a:off x="12630084" y="6294032"/>
                <a:ext cx="387665" cy="568660"/>
              </a:xfrm>
              <a:custGeom>
                <a:avLst/>
                <a:gdLst/>
                <a:ahLst/>
                <a:cxnLst>
                  <a:cxn ang="0">
                    <a:pos x="wd2" y="hd2"/>
                  </a:cxn>
                  <a:cxn ang="5400000">
                    <a:pos x="wd2" y="hd2"/>
                  </a:cxn>
                  <a:cxn ang="10800000">
                    <a:pos x="wd2" y="hd2"/>
                  </a:cxn>
                  <a:cxn ang="16200000">
                    <a:pos x="wd2" y="hd2"/>
                  </a:cxn>
                </a:cxnLst>
                <a:rect l="0" t="0" r="r" b="b"/>
                <a:pathLst>
                  <a:path w="21600" h="21600" extrusionOk="0">
                    <a:moveTo>
                      <a:pt x="21109" y="7609"/>
                    </a:moveTo>
                    <a:lnTo>
                      <a:pt x="21600" y="7607"/>
                    </a:lnTo>
                    <a:cubicBezTo>
                      <a:pt x="21587" y="5511"/>
                      <a:pt x="20382" y="3610"/>
                      <a:pt x="18433" y="2233"/>
                    </a:cubicBezTo>
                    <a:cubicBezTo>
                      <a:pt x="16486" y="856"/>
                      <a:pt x="13786" y="0"/>
                      <a:pt x="10800" y="0"/>
                    </a:cubicBezTo>
                    <a:cubicBezTo>
                      <a:pt x="7814" y="0"/>
                      <a:pt x="5108" y="856"/>
                      <a:pt x="3157" y="2233"/>
                    </a:cubicBezTo>
                    <a:cubicBezTo>
                      <a:pt x="1205" y="3610"/>
                      <a:pt x="0" y="5512"/>
                      <a:pt x="0" y="7609"/>
                    </a:cubicBezTo>
                    <a:cubicBezTo>
                      <a:pt x="2" y="8984"/>
                      <a:pt x="670" y="10510"/>
                      <a:pt x="1649" y="12041"/>
                    </a:cubicBezTo>
                    <a:cubicBezTo>
                      <a:pt x="4590" y="16628"/>
                      <a:pt x="10395" y="21287"/>
                      <a:pt x="10408" y="21300"/>
                    </a:cubicBezTo>
                    <a:lnTo>
                      <a:pt x="10782" y="21600"/>
                    </a:lnTo>
                    <a:lnTo>
                      <a:pt x="11156" y="21301"/>
                    </a:lnTo>
                    <a:cubicBezTo>
                      <a:pt x="11165" y="21294"/>
                      <a:pt x="13757" y="19223"/>
                      <a:pt x="16358" y="16491"/>
                    </a:cubicBezTo>
                    <a:cubicBezTo>
                      <a:pt x="17658" y="15125"/>
                      <a:pt x="18961" y="13593"/>
                      <a:pt x="19945" y="12064"/>
                    </a:cubicBezTo>
                    <a:cubicBezTo>
                      <a:pt x="20927" y="10535"/>
                      <a:pt x="21598" y="9010"/>
                      <a:pt x="21600" y="7634"/>
                    </a:cubicBezTo>
                    <a:lnTo>
                      <a:pt x="21600" y="7607"/>
                    </a:lnTo>
                    <a:lnTo>
                      <a:pt x="21109" y="7609"/>
                    </a:lnTo>
                    <a:lnTo>
                      <a:pt x="20618" y="7610"/>
                    </a:lnTo>
                    <a:lnTo>
                      <a:pt x="20618" y="7634"/>
                    </a:lnTo>
                    <a:cubicBezTo>
                      <a:pt x="20621" y="8859"/>
                      <a:pt x="20000" y="10315"/>
                      <a:pt x="19046" y="11795"/>
                    </a:cubicBezTo>
                    <a:cubicBezTo>
                      <a:pt x="17618" y="14017"/>
                      <a:pt x="15455" y="16291"/>
                      <a:pt x="13651" y="18004"/>
                    </a:cubicBezTo>
                    <a:cubicBezTo>
                      <a:pt x="12749" y="18861"/>
                      <a:pt x="11937" y="19578"/>
                      <a:pt x="11352" y="20080"/>
                    </a:cubicBezTo>
                    <a:cubicBezTo>
                      <a:pt x="11059" y="20331"/>
                      <a:pt x="10822" y="20528"/>
                      <a:pt x="10660" y="20662"/>
                    </a:cubicBezTo>
                    <a:cubicBezTo>
                      <a:pt x="10578" y="20729"/>
                      <a:pt x="10515" y="20781"/>
                      <a:pt x="10473" y="20815"/>
                    </a:cubicBezTo>
                    <a:cubicBezTo>
                      <a:pt x="10430" y="20849"/>
                      <a:pt x="10409" y="20866"/>
                      <a:pt x="10409" y="20866"/>
                    </a:cubicBezTo>
                    <a:lnTo>
                      <a:pt x="10783" y="21084"/>
                    </a:lnTo>
                    <a:lnTo>
                      <a:pt x="11157" y="20867"/>
                    </a:lnTo>
                    <a:cubicBezTo>
                      <a:pt x="11157" y="20867"/>
                      <a:pt x="11119" y="20836"/>
                      <a:pt x="11045" y="20775"/>
                    </a:cubicBezTo>
                    <a:cubicBezTo>
                      <a:pt x="10488" y="20319"/>
                      <a:pt x="7955" y="18201"/>
                      <a:pt x="5571" y="15601"/>
                    </a:cubicBezTo>
                    <a:cubicBezTo>
                      <a:pt x="4380" y="14302"/>
                      <a:pt x="3226" y="12882"/>
                      <a:pt x="2375" y="11496"/>
                    </a:cubicBezTo>
                    <a:cubicBezTo>
                      <a:pt x="1523" y="10110"/>
                      <a:pt x="980" y="8757"/>
                      <a:pt x="982" y="7609"/>
                    </a:cubicBezTo>
                    <a:cubicBezTo>
                      <a:pt x="982" y="5688"/>
                      <a:pt x="2084" y="3953"/>
                      <a:pt x="3863" y="2698"/>
                    </a:cubicBezTo>
                    <a:cubicBezTo>
                      <a:pt x="5644" y="1443"/>
                      <a:pt x="8092" y="670"/>
                      <a:pt x="10800" y="670"/>
                    </a:cubicBezTo>
                    <a:cubicBezTo>
                      <a:pt x="13508" y="670"/>
                      <a:pt x="15950" y="1442"/>
                      <a:pt x="17727" y="2698"/>
                    </a:cubicBezTo>
                    <a:cubicBezTo>
                      <a:pt x="19503" y="3953"/>
                      <a:pt x="20606" y="5689"/>
                      <a:pt x="20618" y="7610"/>
                    </a:cubicBezTo>
                    <a:cubicBezTo>
                      <a:pt x="20618" y="7610"/>
                      <a:pt x="21109" y="7609"/>
                      <a:pt x="21109" y="7609"/>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4" name="Shape">
              <a:extLst>
                <a:ext uri="{FF2B5EF4-FFF2-40B4-BE49-F238E27FC236}">
                  <a16:creationId xmlns:a16="http://schemas.microsoft.com/office/drawing/2014/main" id="{5E9A872D-0D09-4054-AD03-1062B5D22301}"/>
                </a:ext>
              </a:extLst>
            </p:cNvPr>
            <p:cNvSpPr/>
            <p:nvPr/>
          </p:nvSpPr>
          <p:spPr>
            <a:xfrm>
              <a:off x="2388572" y="4163485"/>
              <a:ext cx="736571" cy="286212"/>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cubicBezTo>
                    <a:pt x="8030" y="0"/>
                    <a:pt x="5269" y="1069"/>
                    <a:pt x="3162" y="3177"/>
                  </a:cubicBezTo>
                  <a:cubicBezTo>
                    <a:pt x="1053" y="5285"/>
                    <a:pt x="0" y="8045"/>
                    <a:pt x="0" y="10808"/>
                  </a:cubicBezTo>
                  <a:cubicBezTo>
                    <a:pt x="0" y="13569"/>
                    <a:pt x="1053" y="16330"/>
                    <a:pt x="3162" y="18438"/>
                  </a:cubicBezTo>
                  <a:cubicBezTo>
                    <a:pt x="5268" y="20546"/>
                    <a:pt x="8029" y="21600"/>
                    <a:pt x="10792" y="21600"/>
                  </a:cubicBezTo>
                  <a:cubicBezTo>
                    <a:pt x="13554" y="21600"/>
                    <a:pt x="16330" y="20546"/>
                    <a:pt x="18438" y="18438"/>
                  </a:cubicBezTo>
                  <a:cubicBezTo>
                    <a:pt x="20546" y="16330"/>
                    <a:pt x="21600" y="13570"/>
                    <a:pt x="21600" y="10808"/>
                  </a:cubicBezTo>
                  <a:cubicBezTo>
                    <a:pt x="21600" y="8045"/>
                    <a:pt x="20546" y="5285"/>
                    <a:pt x="18438" y="3177"/>
                  </a:cubicBezTo>
                  <a:cubicBezTo>
                    <a:pt x="16330" y="1069"/>
                    <a:pt x="13555" y="0"/>
                    <a:pt x="10792" y="0"/>
                  </a:cubicBezTo>
                  <a:close/>
                  <a:moveTo>
                    <a:pt x="10792" y="684"/>
                  </a:moveTo>
                  <a:cubicBezTo>
                    <a:pt x="13384" y="685"/>
                    <a:pt x="15974" y="1670"/>
                    <a:pt x="17952" y="3648"/>
                  </a:cubicBezTo>
                  <a:cubicBezTo>
                    <a:pt x="19930" y="5626"/>
                    <a:pt x="20915" y="8216"/>
                    <a:pt x="20916" y="10808"/>
                  </a:cubicBezTo>
                  <a:cubicBezTo>
                    <a:pt x="20915" y="13399"/>
                    <a:pt x="19930" y="15989"/>
                    <a:pt x="17952" y="17967"/>
                  </a:cubicBezTo>
                  <a:cubicBezTo>
                    <a:pt x="15974" y="19945"/>
                    <a:pt x="13384" y="20930"/>
                    <a:pt x="10792" y="20931"/>
                  </a:cubicBezTo>
                  <a:cubicBezTo>
                    <a:pt x="8201" y="20930"/>
                    <a:pt x="5611" y="19945"/>
                    <a:pt x="3633" y="17967"/>
                  </a:cubicBezTo>
                  <a:cubicBezTo>
                    <a:pt x="1655" y="15989"/>
                    <a:pt x="670" y="13399"/>
                    <a:pt x="669" y="10808"/>
                  </a:cubicBezTo>
                  <a:cubicBezTo>
                    <a:pt x="670" y="8216"/>
                    <a:pt x="1655" y="5626"/>
                    <a:pt x="3633" y="3648"/>
                  </a:cubicBezTo>
                  <a:cubicBezTo>
                    <a:pt x="5611" y="1670"/>
                    <a:pt x="8201" y="685"/>
                    <a:pt x="10792" y="684"/>
                  </a:cubicBezTo>
                  <a:close/>
                  <a:moveTo>
                    <a:pt x="10792" y="2706"/>
                  </a:moveTo>
                  <a:cubicBezTo>
                    <a:pt x="8721" y="2705"/>
                    <a:pt x="6642" y="3496"/>
                    <a:pt x="5062" y="5077"/>
                  </a:cubicBezTo>
                  <a:cubicBezTo>
                    <a:pt x="3481" y="6657"/>
                    <a:pt x="2690" y="8736"/>
                    <a:pt x="2690" y="10808"/>
                  </a:cubicBezTo>
                  <a:cubicBezTo>
                    <a:pt x="2690" y="12879"/>
                    <a:pt x="3481" y="14958"/>
                    <a:pt x="5062" y="16538"/>
                  </a:cubicBezTo>
                  <a:cubicBezTo>
                    <a:pt x="6642" y="18119"/>
                    <a:pt x="8721" y="18910"/>
                    <a:pt x="10792" y="18909"/>
                  </a:cubicBezTo>
                  <a:cubicBezTo>
                    <a:pt x="12864" y="18910"/>
                    <a:pt x="14943" y="18119"/>
                    <a:pt x="16523" y="16538"/>
                  </a:cubicBezTo>
                  <a:cubicBezTo>
                    <a:pt x="18104" y="14958"/>
                    <a:pt x="18895" y="12879"/>
                    <a:pt x="18894" y="10808"/>
                  </a:cubicBezTo>
                  <a:cubicBezTo>
                    <a:pt x="18895" y="8736"/>
                    <a:pt x="18104" y="6657"/>
                    <a:pt x="16523" y="5077"/>
                  </a:cubicBezTo>
                  <a:cubicBezTo>
                    <a:pt x="14943" y="3496"/>
                    <a:pt x="12863" y="2705"/>
                    <a:pt x="10792" y="2706"/>
                  </a:cubicBezTo>
                  <a:close/>
                  <a:moveTo>
                    <a:pt x="10792" y="3375"/>
                  </a:moveTo>
                  <a:cubicBezTo>
                    <a:pt x="12693" y="3375"/>
                    <a:pt x="14601" y="4098"/>
                    <a:pt x="16052" y="5548"/>
                  </a:cubicBezTo>
                  <a:cubicBezTo>
                    <a:pt x="17502" y="6999"/>
                    <a:pt x="18225" y="8907"/>
                    <a:pt x="18225" y="10808"/>
                  </a:cubicBezTo>
                  <a:cubicBezTo>
                    <a:pt x="18225" y="12709"/>
                    <a:pt x="17502" y="14601"/>
                    <a:pt x="16052" y="16052"/>
                  </a:cubicBezTo>
                  <a:cubicBezTo>
                    <a:pt x="14601" y="17502"/>
                    <a:pt x="12693" y="18225"/>
                    <a:pt x="10792" y="18225"/>
                  </a:cubicBezTo>
                  <a:cubicBezTo>
                    <a:pt x="8891" y="18225"/>
                    <a:pt x="6998" y="17502"/>
                    <a:pt x="5548" y="16052"/>
                  </a:cubicBezTo>
                  <a:cubicBezTo>
                    <a:pt x="4098" y="14601"/>
                    <a:pt x="3375" y="12709"/>
                    <a:pt x="3374" y="10808"/>
                  </a:cubicBezTo>
                  <a:cubicBezTo>
                    <a:pt x="3375" y="8907"/>
                    <a:pt x="4098" y="6999"/>
                    <a:pt x="5548" y="5548"/>
                  </a:cubicBezTo>
                  <a:cubicBezTo>
                    <a:pt x="6998" y="4098"/>
                    <a:pt x="8891" y="3375"/>
                    <a:pt x="10792" y="3375"/>
                  </a:cubicBezTo>
                  <a:close/>
                  <a:moveTo>
                    <a:pt x="10792" y="5411"/>
                  </a:moveTo>
                  <a:cubicBezTo>
                    <a:pt x="9411" y="5411"/>
                    <a:pt x="8031" y="5938"/>
                    <a:pt x="6977" y="6992"/>
                  </a:cubicBezTo>
                  <a:cubicBezTo>
                    <a:pt x="5923" y="8046"/>
                    <a:pt x="5396" y="9427"/>
                    <a:pt x="5396" y="10808"/>
                  </a:cubicBezTo>
                  <a:cubicBezTo>
                    <a:pt x="5396" y="12188"/>
                    <a:pt x="5923" y="13570"/>
                    <a:pt x="6977" y="14623"/>
                  </a:cubicBezTo>
                  <a:cubicBezTo>
                    <a:pt x="8030" y="15676"/>
                    <a:pt x="9411" y="16204"/>
                    <a:pt x="10792" y="16204"/>
                  </a:cubicBezTo>
                  <a:cubicBezTo>
                    <a:pt x="12173" y="16204"/>
                    <a:pt x="13554" y="15677"/>
                    <a:pt x="14608" y="14623"/>
                  </a:cubicBezTo>
                  <a:cubicBezTo>
                    <a:pt x="15661" y="13569"/>
                    <a:pt x="16189" y="12188"/>
                    <a:pt x="16188" y="10808"/>
                  </a:cubicBezTo>
                  <a:cubicBezTo>
                    <a:pt x="16189" y="9427"/>
                    <a:pt x="15662" y="8046"/>
                    <a:pt x="14608" y="6992"/>
                  </a:cubicBezTo>
                  <a:cubicBezTo>
                    <a:pt x="13554" y="5938"/>
                    <a:pt x="12173" y="5411"/>
                    <a:pt x="10792" y="5411"/>
                  </a:cubicBezTo>
                  <a:close/>
                  <a:moveTo>
                    <a:pt x="10792" y="6080"/>
                  </a:moveTo>
                  <a:cubicBezTo>
                    <a:pt x="12003" y="6080"/>
                    <a:pt x="13213" y="6540"/>
                    <a:pt x="14136" y="7463"/>
                  </a:cubicBezTo>
                  <a:cubicBezTo>
                    <a:pt x="15060" y="8386"/>
                    <a:pt x="15520" y="9597"/>
                    <a:pt x="15520" y="10808"/>
                  </a:cubicBezTo>
                  <a:cubicBezTo>
                    <a:pt x="15520" y="12018"/>
                    <a:pt x="15060" y="13229"/>
                    <a:pt x="14136" y="14152"/>
                  </a:cubicBezTo>
                  <a:cubicBezTo>
                    <a:pt x="13213" y="15075"/>
                    <a:pt x="12002" y="15535"/>
                    <a:pt x="10792" y="15535"/>
                  </a:cubicBezTo>
                  <a:cubicBezTo>
                    <a:pt x="9582" y="15535"/>
                    <a:pt x="8371" y="15075"/>
                    <a:pt x="7448" y="14152"/>
                  </a:cubicBezTo>
                  <a:cubicBezTo>
                    <a:pt x="6525" y="13229"/>
                    <a:pt x="6065" y="12018"/>
                    <a:pt x="6065" y="10808"/>
                  </a:cubicBezTo>
                  <a:cubicBezTo>
                    <a:pt x="6065" y="9597"/>
                    <a:pt x="6525" y="8386"/>
                    <a:pt x="7448" y="7463"/>
                  </a:cubicBezTo>
                  <a:cubicBezTo>
                    <a:pt x="8372" y="6540"/>
                    <a:pt x="9582" y="6080"/>
                    <a:pt x="10792" y="6080"/>
                  </a:cubicBezTo>
                  <a:close/>
                  <a:moveTo>
                    <a:pt x="10792" y="8102"/>
                  </a:moveTo>
                  <a:cubicBezTo>
                    <a:pt x="10103" y="8101"/>
                    <a:pt x="9418" y="8366"/>
                    <a:pt x="8892" y="8892"/>
                  </a:cubicBezTo>
                  <a:cubicBezTo>
                    <a:pt x="8366" y="9418"/>
                    <a:pt x="8101" y="10118"/>
                    <a:pt x="8102" y="10808"/>
                  </a:cubicBezTo>
                  <a:cubicBezTo>
                    <a:pt x="8101" y="11497"/>
                    <a:pt x="8365" y="12181"/>
                    <a:pt x="8892" y="12708"/>
                  </a:cubicBezTo>
                  <a:cubicBezTo>
                    <a:pt x="9418" y="13234"/>
                    <a:pt x="10103" y="13499"/>
                    <a:pt x="10792" y="13498"/>
                  </a:cubicBezTo>
                  <a:cubicBezTo>
                    <a:pt x="11482" y="13499"/>
                    <a:pt x="12181" y="13234"/>
                    <a:pt x="12708" y="12708"/>
                  </a:cubicBezTo>
                  <a:cubicBezTo>
                    <a:pt x="13234" y="12181"/>
                    <a:pt x="13499" y="11497"/>
                    <a:pt x="13498" y="10808"/>
                  </a:cubicBezTo>
                  <a:cubicBezTo>
                    <a:pt x="13498" y="10118"/>
                    <a:pt x="13234" y="9419"/>
                    <a:pt x="12708" y="8892"/>
                  </a:cubicBezTo>
                  <a:cubicBezTo>
                    <a:pt x="12181" y="8366"/>
                    <a:pt x="11482" y="8101"/>
                    <a:pt x="10792" y="8102"/>
                  </a:cubicBezTo>
                  <a:close/>
                  <a:moveTo>
                    <a:pt x="10792" y="8786"/>
                  </a:moveTo>
                  <a:cubicBezTo>
                    <a:pt x="11312" y="8786"/>
                    <a:pt x="11825" y="8983"/>
                    <a:pt x="12221" y="9379"/>
                  </a:cubicBezTo>
                  <a:cubicBezTo>
                    <a:pt x="12617" y="9775"/>
                    <a:pt x="12813" y="10288"/>
                    <a:pt x="12814" y="10808"/>
                  </a:cubicBezTo>
                  <a:cubicBezTo>
                    <a:pt x="12813" y="11327"/>
                    <a:pt x="12617" y="11840"/>
                    <a:pt x="12221" y="12236"/>
                  </a:cubicBezTo>
                  <a:cubicBezTo>
                    <a:pt x="11825" y="12632"/>
                    <a:pt x="11311" y="12829"/>
                    <a:pt x="10792" y="12829"/>
                  </a:cubicBezTo>
                  <a:cubicBezTo>
                    <a:pt x="10273" y="12829"/>
                    <a:pt x="9760" y="12632"/>
                    <a:pt x="9363" y="12236"/>
                  </a:cubicBezTo>
                  <a:cubicBezTo>
                    <a:pt x="8967" y="11840"/>
                    <a:pt x="8771" y="11327"/>
                    <a:pt x="8771" y="10808"/>
                  </a:cubicBezTo>
                  <a:cubicBezTo>
                    <a:pt x="8771" y="10288"/>
                    <a:pt x="8968" y="9775"/>
                    <a:pt x="9363" y="9379"/>
                  </a:cubicBezTo>
                  <a:cubicBezTo>
                    <a:pt x="9760" y="8983"/>
                    <a:pt x="10273" y="8786"/>
                    <a:pt x="10792" y="8786"/>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4" name="TextBox 3">
            <a:extLst>
              <a:ext uri="{FF2B5EF4-FFF2-40B4-BE49-F238E27FC236}">
                <a16:creationId xmlns:a16="http://schemas.microsoft.com/office/drawing/2014/main" id="{D0CE8204-E03A-FC74-516C-E80EC9481D3D}"/>
              </a:ext>
            </a:extLst>
          </p:cNvPr>
          <p:cNvSpPr txBox="1"/>
          <p:nvPr/>
        </p:nvSpPr>
        <p:spPr>
          <a:xfrm>
            <a:off x="1089073" y="5479645"/>
            <a:ext cx="10275613" cy="1182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a:ln>
                  <a:noFill/>
                </a:ln>
                <a:solidFill>
                  <a:srgbClr val="8EA5BA"/>
                </a:solidFill>
                <a:effectLst/>
                <a:uFillTx/>
                <a:latin typeface="Lato Regular"/>
                <a:ea typeface="Lato Regular"/>
                <a:cs typeface="Lato Regular"/>
                <a:sym typeface="Lato Regular"/>
              </a:rPr>
              <a:t>We cannot find the best solution. </a:t>
            </a:r>
          </a:p>
          <a:p>
            <a:pPr marL="0" marR="0" indent="0" algn="l" defTabSz="8255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a:ln>
                  <a:noFill/>
                </a:ln>
                <a:solidFill>
                  <a:srgbClr val="8EA5BA"/>
                </a:solidFill>
                <a:effectLst/>
                <a:uFillTx/>
                <a:latin typeface="Lato Regular"/>
                <a:ea typeface="Lato Regular"/>
                <a:cs typeface="Lato Regular"/>
                <a:sym typeface="Lato Regular"/>
              </a:rPr>
              <a:t>We can only increase the probability of finding a better solution.</a:t>
            </a:r>
          </a:p>
        </p:txBody>
      </p:sp>
      <p:sp>
        <p:nvSpPr>
          <p:cNvPr id="37" name="Effective Presentation Template with Techy Look &amp; Feel.…">
            <a:extLst>
              <a:ext uri="{FF2B5EF4-FFF2-40B4-BE49-F238E27FC236}">
                <a16:creationId xmlns:a16="http://schemas.microsoft.com/office/drawing/2014/main" id="{AF7EDB15-9B1A-BBA8-F209-3003C1E7DBEC}"/>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18</a:t>
            </a:r>
          </a:p>
        </p:txBody>
      </p:sp>
    </p:spTree>
    <p:extLst>
      <p:ext uri="{BB962C8B-B14F-4D97-AF65-F5344CB8AC3E}">
        <p14:creationId xmlns:p14="http://schemas.microsoft.com/office/powerpoint/2010/main" val="3892074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Duis mollis, est non commodo luctus, nisi erat porttitor ligula, eget lacinia odio sem nec elit. Vivamus sagittis lacus vel augue laoreet rutrum faucibus dolor auctor. Nulla vitae elit libero, a…"/>
          <p:cNvSpPr txBox="1"/>
          <p:nvPr/>
        </p:nvSpPr>
        <p:spPr>
          <a:xfrm>
            <a:off x="6463755" y="2462245"/>
            <a:ext cx="4770229" cy="159017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marL="228600" indent="-228600">
              <a:buFont typeface="Arial" panose="020B0604020202020204" pitchFamily="34" charset="0"/>
              <a:buChar char="•"/>
            </a:pPr>
            <a:r>
              <a:rPr lang="en-CA" sz="2000" kern="0">
                <a:latin typeface="Lato Regular"/>
                <a:sym typeface="Lato Regular"/>
              </a:rPr>
              <a:t>Greedy Algorithm: only looks for the current best solution</a:t>
            </a:r>
          </a:p>
          <a:p>
            <a:pPr marL="228600" indent="-228600">
              <a:buFont typeface="Arial" panose="020B0604020202020204" pitchFamily="34" charset="0"/>
              <a:buChar char="•"/>
            </a:pPr>
            <a:r>
              <a:rPr lang="en-CA" sz="2000" kern="0">
                <a:latin typeface="Lato Regular"/>
                <a:sym typeface="Lato Regular"/>
              </a:rPr>
              <a:t>Not the best solution, but better than picking up and dropping off in random order. </a:t>
            </a:r>
          </a:p>
        </p:txBody>
      </p:sp>
      <p:sp>
        <p:nvSpPr>
          <p:cNvPr id="105" name="Today’s Science is Technology for Tomorrow. Together We Can Achieve Better Life."/>
          <p:cNvSpPr txBox="1"/>
          <p:nvPr/>
        </p:nvSpPr>
        <p:spPr>
          <a:xfrm>
            <a:off x="6463755" y="1215185"/>
            <a:ext cx="4770229" cy="103457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nSpc>
                <a:spcPct val="120000"/>
              </a:lnSpc>
              <a:defRPr sz="5600">
                <a:solidFill>
                  <a:srgbClr val="FFFFFF"/>
                </a:solidFill>
              </a:defRPr>
            </a:lvl1pPr>
          </a:lstStyle>
          <a:p>
            <a:r>
              <a:rPr lang="en-US" sz="2800"/>
              <a:t>Dijkstra’s algorithm with multiple destinations</a:t>
            </a:r>
            <a:endParaRPr sz="2800"/>
          </a:p>
        </p:txBody>
      </p:sp>
      <p:sp>
        <p:nvSpPr>
          <p:cNvPr id="107" name="Line"/>
          <p:cNvSpPr/>
          <p:nvPr/>
        </p:nvSpPr>
        <p:spPr>
          <a:xfrm>
            <a:off x="6461509" y="2249764"/>
            <a:ext cx="4761249" cy="1"/>
          </a:xfrm>
          <a:prstGeom prst="line">
            <a:avLst/>
          </a:prstGeom>
          <a:ln w="12700">
            <a:solidFill>
              <a:srgbClr val="858DC3"/>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sz="1600"/>
          </a:p>
        </p:txBody>
      </p:sp>
      <p:grpSp>
        <p:nvGrpSpPr>
          <p:cNvPr id="19" name="Group 18">
            <a:extLst>
              <a:ext uri="{FF2B5EF4-FFF2-40B4-BE49-F238E27FC236}">
                <a16:creationId xmlns:a16="http://schemas.microsoft.com/office/drawing/2014/main" id="{184500A6-9EC2-2AF9-C1B7-AD87C072DF0F}"/>
              </a:ext>
            </a:extLst>
          </p:cNvPr>
          <p:cNvGrpSpPr/>
          <p:nvPr/>
        </p:nvGrpSpPr>
        <p:grpSpPr>
          <a:xfrm>
            <a:off x="260292" y="1559891"/>
            <a:ext cx="6024282" cy="3738218"/>
            <a:chOff x="1706879" y="634999"/>
            <a:chExt cx="9005277" cy="5588001"/>
          </a:xfrm>
        </p:grpSpPr>
        <p:pic>
          <p:nvPicPr>
            <p:cNvPr id="20" name="图片 2">
              <a:extLst>
                <a:ext uri="{FF2B5EF4-FFF2-40B4-BE49-F238E27FC236}">
                  <a16:creationId xmlns:a16="http://schemas.microsoft.com/office/drawing/2014/main" id="{293DC015-E72B-07B5-C530-5323700AA3E8}"/>
                </a:ext>
              </a:extLst>
            </p:cNvPr>
            <p:cNvPicPr>
              <a:picLocks noChangeAspect="1"/>
            </p:cNvPicPr>
            <p:nvPr/>
          </p:nvPicPr>
          <p:blipFill rotWithShape="1">
            <a:blip r:embed="rId3"/>
            <a:srcRect l="15150" t="14275" r="15016" b="8688"/>
            <a:stretch/>
          </p:blipFill>
          <p:spPr>
            <a:xfrm>
              <a:off x="1706879" y="634999"/>
              <a:ext cx="9005277" cy="5588001"/>
            </a:xfrm>
            <a:prstGeom prst="rect">
              <a:avLst/>
            </a:prstGeom>
          </p:spPr>
        </p:pic>
        <p:sp>
          <p:nvSpPr>
            <p:cNvPr id="21" name="Circle">
              <a:extLst>
                <a:ext uri="{FF2B5EF4-FFF2-40B4-BE49-F238E27FC236}">
                  <a16:creationId xmlns:a16="http://schemas.microsoft.com/office/drawing/2014/main" id="{772FD76A-5E88-27AD-0493-87A9C6D5B19B}"/>
                </a:ext>
              </a:extLst>
            </p:cNvPr>
            <p:cNvSpPr/>
            <p:nvPr/>
          </p:nvSpPr>
          <p:spPr>
            <a:xfrm>
              <a:off x="4376343" y="2878784"/>
              <a:ext cx="578664" cy="528536"/>
            </a:xfrm>
            <a:prstGeom prst="ellipse">
              <a:avLst/>
            </a:prstGeom>
            <a:solidFill>
              <a:srgbClr val="0070C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solidFill>
                  <a:srgbClr val="FFFFFF"/>
                </a:solidFill>
              </a:endParaRPr>
            </a:p>
          </p:txBody>
        </p:sp>
        <p:sp>
          <p:nvSpPr>
            <p:cNvPr id="22" name="Circle">
              <a:extLst>
                <a:ext uri="{FF2B5EF4-FFF2-40B4-BE49-F238E27FC236}">
                  <a16:creationId xmlns:a16="http://schemas.microsoft.com/office/drawing/2014/main" id="{A92013AB-4C86-4465-A2CE-51FCD6F8C81E}"/>
                </a:ext>
              </a:extLst>
            </p:cNvPr>
            <p:cNvSpPr/>
            <p:nvPr/>
          </p:nvSpPr>
          <p:spPr>
            <a:xfrm>
              <a:off x="5920185" y="2797274"/>
              <a:ext cx="578664" cy="528536"/>
            </a:xfrm>
            <a:prstGeom prst="ellipse">
              <a:avLst/>
            </a:prstGeom>
            <a:solidFill>
              <a:schemeClr val="accent5">
                <a:lumMod val="75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3" name="Circle">
              <a:extLst>
                <a:ext uri="{FF2B5EF4-FFF2-40B4-BE49-F238E27FC236}">
                  <a16:creationId xmlns:a16="http://schemas.microsoft.com/office/drawing/2014/main" id="{6DB6DAAC-DAD5-A1EC-09E8-3E51FBD83255}"/>
                </a:ext>
              </a:extLst>
            </p:cNvPr>
            <p:cNvSpPr/>
            <p:nvPr/>
          </p:nvSpPr>
          <p:spPr>
            <a:xfrm>
              <a:off x="4940113" y="4336443"/>
              <a:ext cx="249021" cy="227449"/>
            </a:xfrm>
            <a:prstGeom prst="ellipse">
              <a:avLst/>
            </a:prstGeom>
            <a:solidFill>
              <a:schemeClr val="accent6">
                <a:lumMod val="50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4" name="Circle">
              <a:extLst>
                <a:ext uri="{FF2B5EF4-FFF2-40B4-BE49-F238E27FC236}">
                  <a16:creationId xmlns:a16="http://schemas.microsoft.com/office/drawing/2014/main" id="{F6F528D1-DEA9-5F79-123A-C3E0C85F8478}"/>
                </a:ext>
              </a:extLst>
            </p:cNvPr>
            <p:cNvSpPr/>
            <p:nvPr/>
          </p:nvSpPr>
          <p:spPr>
            <a:xfrm>
              <a:off x="6589026" y="3832071"/>
              <a:ext cx="578664" cy="528536"/>
            </a:xfrm>
            <a:prstGeom prst="ellipse">
              <a:avLst/>
            </a:prstGeom>
            <a:solidFill>
              <a:schemeClr val="accent5">
                <a:lumMod val="75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5" name="Circle">
              <a:extLst>
                <a:ext uri="{FF2B5EF4-FFF2-40B4-BE49-F238E27FC236}">
                  <a16:creationId xmlns:a16="http://schemas.microsoft.com/office/drawing/2014/main" id="{24E75D98-FA91-822B-0588-B8BEF7C7E179}"/>
                </a:ext>
              </a:extLst>
            </p:cNvPr>
            <p:cNvSpPr/>
            <p:nvPr/>
          </p:nvSpPr>
          <p:spPr>
            <a:xfrm>
              <a:off x="8595471" y="4315869"/>
              <a:ext cx="578663" cy="528535"/>
            </a:xfrm>
            <a:prstGeom prst="ellipse">
              <a:avLst/>
            </a:prstGeom>
            <a:solidFill>
              <a:srgbClr val="0070C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6" name="Circle">
              <a:extLst>
                <a:ext uri="{FF2B5EF4-FFF2-40B4-BE49-F238E27FC236}">
                  <a16:creationId xmlns:a16="http://schemas.microsoft.com/office/drawing/2014/main" id="{974258E6-2328-B660-DF4B-43BD0B5F1101}"/>
                </a:ext>
              </a:extLst>
            </p:cNvPr>
            <p:cNvSpPr/>
            <p:nvPr/>
          </p:nvSpPr>
          <p:spPr>
            <a:xfrm>
              <a:off x="7250880" y="2407833"/>
              <a:ext cx="578664" cy="528536"/>
            </a:xfrm>
            <a:prstGeom prst="ellipse">
              <a:avLst/>
            </a:prstGeom>
            <a:solidFill>
              <a:schemeClr val="accent5">
                <a:lumMod val="75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7" name="Circle">
              <a:extLst>
                <a:ext uri="{FF2B5EF4-FFF2-40B4-BE49-F238E27FC236}">
                  <a16:creationId xmlns:a16="http://schemas.microsoft.com/office/drawing/2014/main" id="{06F49BB6-A70D-B2EB-4AEC-9778EFAEA489}"/>
                </a:ext>
              </a:extLst>
            </p:cNvPr>
            <p:cNvSpPr/>
            <p:nvPr/>
          </p:nvSpPr>
          <p:spPr>
            <a:xfrm>
              <a:off x="4955007" y="1808224"/>
              <a:ext cx="463733" cy="423561"/>
            </a:xfrm>
            <a:prstGeom prst="ellipse">
              <a:avLst/>
            </a:prstGeom>
            <a:solidFill>
              <a:srgbClr val="6A6A6A"/>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8" name="Circle">
              <a:extLst>
                <a:ext uri="{FF2B5EF4-FFF2-40B4-BE49-F238E27FC236}">
                  <a16:creationId xmlns:a16="http://schemas.microsoft.com/office/drawing/2014/main" id="{EF0A4331-54DE-9609-E490-3B398FFC46B9}"/>
                </a:ext>
              </a:extLst>
            </p:cNvPr>
            <p:cNvSpPr/>
            <p:nvPr/>
          </p:nvSpPr>
          <p:spPr>
            <a:xfrm>
              <a:off x="5041631" y="5463725"/>
              <a:ext cx="424068" cy="387332"/>
            </a:xfrm>
            <a:prstGeom prst="ellipse">
              <a:avLst/>
            </a:prstGeom>
            <a:solidFill>
              <a:schemeClr val="tx2">
                <a:lumMod val="10000"/>
              </a:schemeClr>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29" name="Effective Presentation Template with Techy Look &amp; Feel.…">
              <a:extLst>
                <a:ext uri="{FF2B5EF4-FFF2-40B4-BE49-F238E27FC236}">
                  <a16:creationId xmlns:a16="http://schemas.microsoft.com/office/drawing/2014/main" id="{C9E19BA1-5789-D248-95A8-0351B6D7BB7B}"/>
                </a:ext>
              </a:extLst>
            </p:cNvPr>
            <p:cNvSpPr txBox="1"/>
            <p:nvPr/>
          </p:nvSpPr>
          <p:spPr>
            <a:xfrm>
              <a:off x="4821522" y="4779709"/>
              <a:ext cx="1025580" cy="671517"/>
            </a:xfrm>
            <a:prstGeom prst="rect">
              <a:avLst/>
            </a:prstGeom>
            <a:solidFill>
              <a:srgbClr val="2D2E3B"/>
            </a:solidFill>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b="1">
                  <a:effectLst>
                    <a:outerShdw blurRad="38100" dist="38100" dir="2700000" algn="tl">
                      <a:srgbClr val="000000">
                        <a:alpha val="43137"/>
                      </a:srgbClr>
                    </a:outerShdw>
                  </a:effectLst>
                </a:rPr>
                <a:t>S</a:t>
              </a:r>
              <a:r>
                <a:rPr lang="en-US" altLang="zh-CN" sz="2400" b="1">
                  <a:effectLst>
                    <a:outerShdw blurRad="38100" dist="38100" dir="2700000" algn="tl">
                      <a:srgbClr val="000000">
                        <a:alpha val="43137"/>
                      </a:srgbClr>
                    </a:outerShdw>
                  </a:effectLst>
                </a:rPr>
                <a:t>tart</a:t>
              </a:r>
              <a:endParaRPr lang="en-US" sz="3600" b="1">
                <a:effectLst>
                  <a:outerShdw blurRad="38100" dist="38100" dir="2700000" algn="tl">
                    <a:srgbClr val="000000">
                      <a:alpha val="43137"/>
                    </a:srgbClr>
                  </a:outerShdw>
                </a:effectLst>
              </a:endParaRPr>
            </a:p>
          </p:txBody>
        </p:sp>
        <p:sp>
          <p:nvSpPr>
            <p:cNvPr id="30" name="Effective Presentation Template with Techy Look &amp; Feel.…">
              <a:extLst>
                <a:ext uri="{FF2B5EF4-FFF2-40B4-BE49-F238E27FC236}">
                  <a16:creationId xmlns:a16="http://schemas.microsoft.com/office/drawing/2014/main" id="{FF1573E7-A309-59ED-1B1D-6AA2047BA3C7}"/>
                </a:ext>
              </a:extLst>
            </p:cNvPr>
            <p:cNvSpPr txBox="1"/>
            <p:nvPr/>
          </p:nvSpPr>
          <p:spPr>
            <a:xfrm>
              <a:off x="4697011" y="1097634"/>
              <a:ext cx="1039958" cy="671517"/>
            </a:xfrm>
            <a:prstGeom prst="rect">
              <a:avLst/>
            </a:prstGeom>
            <a:solidFill>
              <a:schemeClr val="tx2">
                <a:lumMod val="50000"/>
              </a:schemeClr>
            </a:solidFill>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b="1">
                  <a:effectLst>
                    <a:outerShdw blurRad="38100" dist="38100" dir="2700000" algn="tl">
                      <a:srgbClr val="000000">
                        <a:alpha val="43137"/>
                      </a:srgbClr>
                    </a:outerShdw>
                  </a:effectLst>
                </a:rPr>
                <a:t>END</a:t>
              </a:r>
              <a:endParaRPr lang="en-US" sz="3600" b="1">
                <a:effectLst>
                  <a:outerShdw blurRad="38100" dist="38100" dir="2700000" algn="tl">
                    <a:srgbClr val="000000">
                      <a:alpha val="43137"/>
                    </a:srgbClr>
                  </a:outerShdw>
                </a:effectLst>
              </a:endParaRPr>
            </a:p>
          </p:txBody>
        </p:sp>
        <p:sp>
          <p:nvSpPr>
            <p:cNvPr id="31" name="Effective Presentation Template with Techy Look &amp; Feel.…">
              <a:extLst>
                <a:ext uri="{FF2B5EF4-FFF2-40B4-BE49-F238E27FC236}">
                  <a16:creationId xmlns:a16="http://schemas.microsoft.com/office/drawing/2014/main" id="{F12E7EA9-2E2D-E590-254D-481BE4A6CBEC}"/>
                </a:ext>
              </a:extLst>
            </p:cNvPr>
            <p:cNvSpPr txBox="1"/>
            <p:nvPr/>
          </p:nvSpPr>
          <p:spPr>
            <a:xfrm>
              <a:off x="6021703" y="2663198"/>
              <a:ext cx="375627" cy="671517"/>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b="1">
                  <a:effectLst>
                    <a:outerShdw blurRad="38100" dist="38100" dir="2700000" algn="tl">
                      <a:srgbClr val="000000">
                        <a:alpha val="43137"/>
                      </a:srgbClr>
                    </a:outerShdw>
                  </a:effectLst>
                </a:rPr>
                <a:t>1</a:t>
              </a:r>
            </a:p>
          </p:txBody>
        </p:sp>
        <p:sp>
          <p:nvSpPr>
            <p:cNvPr id="32" name="Circle">
              <a:extLst>
                <a:ext uri="{FF2B5EF4-FFF2-40B4-BE49-F238E27FC236}">
                  <a16:creationId xmlns:a16="http://schemas.microsoft.com/office/drawing/2014/main" id="{1CF484BD-D837-0911-59CE-26E24397C4F4}"/>
                </a:ext>
              </a:extLst>
            </p:cNvPr>
            <p:cNvSpPr/>
            <p:nvPr/>
          </p:nvSpPr>
          <p:spPr>
            <a:xfrm>
              <a:off x="4734980" y="4149080"/>
              <a:ext cx="578664" cy="528536"/>
            </a:xfrm>
            <a:prstGeom prst="ellipse">
              <a:avLst/>
            </a:prstGeom>
            <a:solidFill>
              <a:srgbClr val="0070C0"/>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sp>
          <p:nvSpPr>
            <p:cNvPr id="33" name="Effective Presentation Template with Techy Look &amp; Feel.…">
              <a:extLst>
                <a:ext uri="{FF2B5EF4-FFF2-40B4-BE49-F238E27FC236}">
                  <a16:creationId xmlns:a16="http://schemas.microsoft.com/office/drawing/2014/main" id="{8041F67B-DDBB-BD83-88DD-433290A6CA82}"/>
                </a:ext>
              </a:extLst>
            </p:cNvPr>
            <p:cNvSpPr txBox="1"/>
            <p:nvPr/>
          </p:nvSpPr>
          <p:spPr>
            <a:xfrm>
              <a:off x="4853817" y="4024848"/>
              <a:ext cx="375627" cy="671517"/>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b="1">
                  <a:effectLst>
                    <a:outerShdw blurRad="38100" dist="38100" dir="2700000" algn="tl">
                      <a:srgbClr val="000000">
                        <a:alpha val="43137"/>
                      </a:srgbClr>
                    </a:outerShdw>
                  </a:effectLst>
                </a:rPr>
                <a:t>1</a:t>
              </a:r>
              <a:endParaRPr lang="en-US" sz="3600" b="1">
                <a:effectLst>
                  <a:outerShdw blurRad="38100" dist="38100" dir="2700000" algn="tl">
                    <a:srgbClr val="000000">
                      <a:alpha val="43137"/>
                    </a:srgbClr>
                  </a:outerShdw>
                </a:effectLst>
              </a:endParaRPr>
            </a:p>
          </p:txBody>
        </p:sp>
        <p:sp>
          <p:nvSpPr>
            <p:cNvPr id="34" name="Effective Presentation Template with Techy Look &amp; Feel.…">
              <a:extLst>
                <a:ext uri="{FF2B5EF4-FFF2-40B4-BE49-F238E27FC236}">
                  <a16:creationId xmlns:a16="http://schemas.microsoft.com/office/drawing/2014/main" id="{9FCDAF08-C470-E802-CC1E-558E653BA146}"/>
                </a:ext>
              </a:extLst>
            </p:cNvPr>
            <p:cNvSpPr txBox="1"/>
            <p:nvPr/>
          </p:nvSpPr>
          <p:spPr>
            <a:xfrm>
              <a:off x="6690543" y="3697994"/>
              <a:ext cx="375627" cy="671517"/>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b="1">
                  <a:effectLst>
                    <a:outerShdw blurRad="38100" dist="38100" dir="2700000" algn="tl">
                      <a:srgbClr val="000000">
                        <a:alpha val="43137"/>
                      </a:srgbClr>
                    </a:outerShdw>
                  </a:effectLst>
                </a:rPr>
                <a:t>2</a:t>
              </a:r>
            </a:p>
          </p:txBody>
        </p:sp>
        <p:sp>
          <p:nvSpPr>
            <p:cNvPr id="35" name="Effective Presentation Template with Techy Look &amp; Feel.…">
              <a:extLst>
                <a:ext uri="{FF2B5EF4-FFF2-40B4-BE49-F238E27FC236}">
                  <a16:creationId xmlns:a16="http://schemas.microsoft.com/office/drawing/2014/main" id="{1351F5AF-CC4F-3702-3B5F-F8713DC9A474}"/>
                </a:ext>
              </a:extLst>
            </p:cNvPr>
            <p:cNvSpPr txBox="1"/>
            <p:nvPr/>
          </p:nvSpPr>
          <p:spPr>
            <a:xfrm>
              <a:off x="4509198" y="2743390"/>
              <a:ext cx="375627" cy="671517"/>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b="1">
                  <a:effectLst>
                    <a:outerShdw blurRad="38100" dist="38100" dir="2700000" algn="tl">
                      <a:srgbClr val="000000">
                        <a:alpha val="43137"/>
                      </a:srgbClr>
                    </a:outerShdw>
                  </a:effectLst>
                </a:rPr>
                <a:t>2</a:t>
              </a:r>
              <a:endParaRPr lang="en-US" sz="3600" b="1">
                <a:effectLst>
                  <a:outerShdw blurRad="38100" dist="38100" dir="2700000" algn="tl">
                    <a:srgbClr val="000000">
                      <a:alpha val="43137"/>
                    </a:srgbClr>
                  </a:outerShdw>
                </a:effectLst>
              </a:endParaRPr>
            </a:p>
          </p:txBody>
        </p:sp>
        <p:sp>
          <p:nvSpPr>
            <p:cNvPr id="36" name="Effective Presentation Template with Techy Look &amp; Feel.…">
              <a:extLst>
                <a:ext uri="{FF2B5EF4-FFF2-40B4-BE49-F238E27FC236}">
                  <a16:creationId xmlns:a16="http://schemas.microsoft.com/office/drawing/2014/main" id="{591CEC5B-47A0-C231-F0CF-88D2ECAC294F}"/>
                </a:ext>
              </a:extLst>
            </p:cNvPr>
            <p:cNvSpPr txBox="1"/>
            <p:nvPr/>
          </p:nvSpPr>
          <p:spPr>
            <a:xfrm>
              <a:off x="7377403" y="2273390"/>
              <a:ext cx="375627" cy="671517"/>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b="1">
                  <a:effectLst>
                    <a:outerShdw blurRad="38100" dist="38100" dir="2700000" algn="tl">
                      <a:srgbClr val="000000">
                        <a:alpha val="43137"/>
                      </a:srgbClr>
                    </a:outerShdw>
                  </a:effectLst>
                </a:rPr>
                <a:t>3</a:t>
              </a:r>
            </a:p>
          </p:txBody>
        </p:sp>
        <p:sp>
          <p:nvSpPr>
            <p:cNvPr id="37" name="Effective Presentation Template with Techy Look &amp; Feel.…">
              <a:extLst>
                <a:ext uri="{FF2B5EF4-FFF2-40B4-BE49-F238E27FC236}">
                  <a16:creationId xmlns:a16="http://schemas.microsoft.com/office/drawing/2014/main" id="{E89B1EFB-B29A-31A9-DA7E-88C82957C021}"/>
                </a:ext>
              </a:extLst>
            </p:cNvPr>
            <p:cNvSpPr txBox="1"/>
            <p:nvPr/>
          </p:nvSpPr>
          <p:spPr>
            <a:xfrm>
              <a:off x="8696991" y="4181791"/>
              <a:ext cx="375627" cy="671517"/>
            </a:xfrm>
            <a:prstGeom prst="rect">
              <a:avLst/>
            </a:prstGeom>
            <a:noFill/>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b="1">
                  <a:effectLst>
                    <a:outerShdw blurRad="38100" dist="38100" dir="2700000" algn="tl">
                      <a:srgbClr val="000000">
                        <a:alpha val="43137"/>
                      </a:srgbClr>
                    </a:outerShdw>
                  </a:effectLst>
                </a:rPr>
                <a:t>3</a:t>
              </a:r>
            </a:p>
          </p:txBody>
        </p:sp>
      </p:grpSp>
      <p:sp>
        <p:nvSpPr>
          <p:cNvPr id="42" name="Oval 41">
            <a:extLst>
              <a:ext uri="{FF2B5EF4-FFF2-40B4-BE49-F238E27FC236}">
                <a16:creationId xmlns:a16="http://schemas.microsoft.com/office/drawing/2014/main" id="{58C54C28-86C5-3014-654C-FD8C038E875C}"/>
              </a:ext>
            </a:extLst>
          </p:cNvPr>
          <p:cNvSpPr/>
          <p:nvPr/>
        </p:nvSpPr>
        <p:spPr>
          <a:xfrm>
            <a:off x="1978944" y="4263351"/>
            <a:ext cx="1275693" cy="1280254"/>
          </a:xfrm>
          <a:prstGeom prst="ellipse">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203DBB7D-FF83-90B1-F577-7A19C4A77250}"/>
              </a:ext>
            </a:extLst>
          </p:cNvPr>
          <p:cNvSpPr/>
          <p:nvPr/>
        </p:nvSpPr>
        <p:spPr>
          <a:xfrm>
            <a:off x="2095901" y="4380726"/>
            <a:ext cx="1041778" cy="1045502"/>
          </a:xfrm>
          <a:prstGeom prst="ellipse">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E9711B8C-AE54-1A9D-C91D-997B4A436E56}"/>
              </a:ext>
            </a:extLst>
          </p:cNvPr>
          <p:cNvSpPr/>
          <p:nvPr/>
        </p:nvSpPr>
        <p:spPr>
          <a:xfrm>
            <a:off x="2233081" y="4521372"/>
            <a:ext cx="775867" cy="778641"/>
          </a:xfrm>
          <a:prstGeom prst="ellipse">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19510D30-DA67-34CD-6EF7-65D1E54D63BD}"/>
              </a:ext>
            </a:extLst>
          </p:cNvPr>
          <p:cNvSpPr/>
          <p:nvPr/>
        </p:nvSpPr>
        <p:spPr>
          <a:xfrm>
            <a:off x="1853025" y="4136982"/>
            <a:ext cx="1527531" cy="1532992"/>
          </a:xfrm>
          <a:prstGeom prst="ellipse">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A73DC8B1-730D-0E30-2699-46A9D7AE2CB5}"/>
              </a:ext>
            </a:extLst>
          </p:cNvPr>
          <p:cNvSpPr/>
          <p:nvPr/>
        </p:nvSpPr>
        <p:spPr>
          <a:xfrm>
            <a:off x="1722987" y="4027815"/>
            <a:ext cx="1807371" cy="1813832"/>
          </a:xfrm>
          <a:prstGeom prst="ellipse">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6059345E-D876-4393-5908-3C1D3CB66DFF}"/>
              </a:ext>
            </a:extLst>
          </p:cNvPr>
          <p:cNvSpPr/>
          <p:nvPr/>
        </p:nvSpPr>
        <p:spPr>
          <a:xfrm>
            <a:off x="1583935" y="3891482"/>
            <a:ext cx="2085474" cy="2092929"/>
          </a:xfrm>
          <a:prstGeom prst="ellipse">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B6A55BEE-BB7A-2898-8CCC-4B02D125374B}"/>
              </a:ext>
            </a:extLst>
          </p:cNvPr>
          <p:cNvSpPr/>
          <p:nvPr/>
        </p:nvSpPr>
        <p:spPr>
          <a:xfrm>
            <a:off x="1460516" y="3787812"/>
            <a:ext cx="2311247" cy="2319509"/>
          </a:xfrm>
          <a:prstGeom prst="ellipse">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D85F7536-1F2F-DD03-F71D-F241A2CFF2D2}"/>
              </a:ext>
            </a:extLst>
          </p:cNvPr>
          <p:cNvSpPr/>
          <p:nvPr/>
        </p:nvSpPr>
        <p:spPr>
          <a:xfrm>
            <a:off x="1319647" y="3635869"/>
            <a:ext cx="2614050" cy="2623394"/>
          </a:xfrm>
          <a:prstGeom prst="ellipse">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3DD3E78F-C9D2-33E4-D2B5-BA6C8A692E23}"/>
              </a:ext>
            </a:extLst>
          </p:cNvPr>
          <p:cNvSpPr/>
          <p:nvPr/>
        </p:nvSpPr>
        <p:spPr>
          <a:xfrm>
            <a:off x="1188459" y="3521644"/>
            <a:ext cx="2876426" cy="2886708"/>
          </a:xfrm>
          <a:prstGeom prst="ellipse">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57" name="Straight Arrow Connector 56">
            <a:extLst>
              <a:ext uri="{FF2B5EF4-FFF2-40B4-BE49-F238E27FC236}">
                <a16:creationId xmlns:a16="http://schemas.microsoft.com/office/drawing/2014/main" id="{95F521EB-7AA1-A129-57D6-DA1323F111E3}"/>
              </a:ext>
            </a:extLst>
          </p:cNvPr>
          <p:cNvCxnSpPr>
            <a:cxnSpLocks/>
          </p:cNvCxnSpPr>
          <p:nvPr/>
        </p:nvCxnSpPr>
        <p:spPr>
          <a:xfrm flipV="1">
            <a:off x="2631093" y="4000440"/>
            <a:ext cx="951912" cy="933316"/>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E3980549-3BB2-B07A-E9CD-08075742C5D5}"/>
              </a:ext>
            </a:extLst>
          </p:cNvPr>
          <p:cNvCxnSpPr>
            <a:cxnSpLocks/>
          </p:cNvCxnSpPr>
          <p:nvPr/>
        </p:nvCxnSpPr>
        <p:spPr>
          <a:xfrm flipH="1" flipV="1">
            <a:off x="3409297" y="3308189"/>
            <a:ext cx="268704" cy="393430"/>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A1E90E18-5D1C-6A79-C596-448DABC02AA5}"/>
              </a:ext>
            </a:extLst>
          </p:cNvPr>
          <p:cNvCxnSpPr>
            <a:cxnSpLocks/>
          </p:cNvCxnSpPr>
          <p:nvPr/>
        </p:nvCxnSpPr>
        <p:spPr>
          <a:xfrm flipV="1">
            <a:off x="3467540" y="2922656"/>
            <a:ext cx="501536" cy="194185"/>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641059E9-3F7A-89A5-6610-26EC7F87C92D}"/>
              </a:ext>
            </a:extLst>
          </p:cNvPr>
          <p:cNvCxnSpPr>
            <a:cxnSpLocks/>
          </p:cNvCxnSpPr>
          <p:nvPr/>
        </p:nvCxnSpPr>
        <p:spPr>
          <a:xfrm>
            <a:off x="4237618" y="3067438"/>
            <a:ext cx="687643" cy="1006633"/>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562A8FB3-77BB-3417-2C3B-A67626B0CCFE}"/>
              </a:ext>
            </a:extLst>
          </p:cNvPr>
          <p:cNvCxnSpPr>
            <a:cxnSpLocks/>
          </p:cNvCxnSpPr>
          <p:nvPr/>
        </p:nvCxnSpPr>
        <p:spPr>
          <a:xfrm flipH="1" flipV="1">
            <a:off x="2673118" y="4087502"/>
            <a:ext cx="2198633" cy="143287"/>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4BAEB5B4-6A8B-35B6-407B-DD66B30A5EBA}"/>
              </a:ext>
            </a:extLst>
          </p:cNvPr>
          <p:cNvCxnSpPr>
            <a:cxnSpLocks/>
          </p:cNvCxnSpPr>
          <p:nvPr/>
        </p:nvCxnSpPr>
        <p:spPr>
          <a:xfrm flipH="1" flipV="1">
            <a:off x="2233081" y="3401033"/>
            <a:ext cx="132426" cy="537498"/>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9" name="Straight Arrow Connector 68">
            <a:extLst>
              <a:ext uri="{FF2B5EF4-FFF2-40B4-BE49-F238E27FC236}">
                <a16:creationId xmlns:a16="http://schemas.microsoft.com/office/drawing/2014/main" id="{1A467495-F6CC-4E84-FCB8-46F6EB61923D}"/>
              </a:ext>
            </a:extLst>
          </p:cNvPr>
          <p:cNvCxnSpPr>
            <a:cxnSpLocks/>
          </p:cNvCxnSpPr>
          <p:nvPr/>
        </p:nvCxnSpPr>
        <p:spPr>
          <a:xfrm flipV="1">
            <a:off x="2200303" y="2586601"/>
            <a:ext cx="278328" cy="481943"/>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4" name="Duis mollis, est non commodo luctus, nisi erat porttitor ligula, eget lacinia odio sem nec elit. Vivamus sagittis lacus vel augue laoreet rutrum faucibus dolor auctor. Nulla vitae elit libero, a…">
            <a:extLst>
              <a:ext uri="{FF2B5EF4-FFF2-40B4-BE49-F238E27FC236}">
                <a16:creationId xmlns:a16="http://schemas.microsoft.com/office/drawing/2014/main" id="{91807990-7926-4656-F0F2-C7FCE0356E9A}"/>
              </a:ext>
            </a:extLst>
          </p:cNvPr>
          <p:cNvSpPr txBox="1"/>
          <p:nvPr/>
        </p:nvSpPr>
        <p:spPr>
          <a:xfrm>
            <a:off x="3766490" y="5788949"/>
            <a:ext cx="4770229" cy="66684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r>
              <a:rPr lang="en-CA" sz="2000" kern="0">
                <a:latin typeface="Lato Regular"/>
                <a:sym typeface="Lato Regular"/>
              </a:rPr>
              <a:t>Note: </a:t>
            </a:r>
            <a:r>
              <a:rPr lang="en-CA" sz="2000" kern="0">
                <a:solidFill>
                  <a:srgbClr val="FF0000"/>
                </a:solidFill>
                <a:latin typeface="Lato Regular"/>
                <a:sym typeface="Lato Regular"/>
              </a:rPr>
              <a:t>red points represent pick up points</a:t>
            </a:r>
            <a:r>
              <a:rPr lang="en-CA" sz="2000" kern="0">
                <a:latin typeface="Lato Regular"/>
                <a:sym typeface="Lato Regular"/>
              </a:rPr>
              <a:t>, and </a:t>
            </a:r>
            <a:r>
              <a:rPr lang="en-CA" sz="2000" kern="0">
                <a:solidFill>
                  <a:srgbClr val="0070C0"/>
                </a:solidFill>
                <a:latin typeface="Lato Regular"/>
                <a:sym typeface="Lato Regular"/>
              </a:rPr>
              <a:t>blue points represent drop off points</a:t>
            </a:r>
            <a:r>
              <a:rPr lang="en-CA" sz="2000" kern="0">
                <a:latin typeface="Lato Regular"/>
                <a:sym typeface="Lato Regular"/>
              </a:rPr>
              <a:t>.</a:t>
            </a:r>
          </a:p>
        </p:txBody>
      </p:sp>
      <p:sp>
        <p:nvSpPr>
          <p:cNvPr id="2" name="TextBox 1">
            <a:extLst>
              <a:ext uri="{FF2B5EF4-FFF2-40B4-BE49-F238E27FC236}">
                <a16:creationId xmlns:a16="http://schemas.microsoft.com/office/drawing/2014/main" id="{2C2A6DB9-6A4C-C959-4BE7-B60260C735E1}"/>
              </a:ext>
            </a:extLst>
          </p:cNvPr>
          <p:cNvSpPr txBox="1"/>
          <p:nvPr/>
        </p:nvSpPr>
        <p:spPr>
          <a:xfrm>
            <a:off x="545228" y="700739"/>
            <a:ext cx="5067300" cy="642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lang="en-US" sz="2700">
                <a:solidFill>
                  <a:srgbClr val="FFFFFF"/>
                </a:solidFill>
                <a:latin typeface="Lato Regular"/>
                <a:ea typeface="Lato Regular"/>
                <a:cs typeface="Lato Regular"/>
                <a:sym typeface="Lato Regular"/>
              </a:rPr>
              <a:t>Destination list</a:t>
            </a:r>
            <a:r>
              <a:rPr kumimoji="0" lang="en-US" sz="2700" b="0" i="0" u="none" strike="noStrike" cap="none" spc="0" normalizeH="0" baseline="0">
                <a:ln>
                  <a:noFill/>
                </a:ln>
                <a:solidFill>
                  <a:srgbClr val="FFFFFF"/>
                </a:solidFill>
                <a:effectLst/>
                <a:uFillTx/>
                <a:latin typeface="Lato Regular"/>
                <a:ea typeface="Lato Regular"/>
                <a:cs typeface="Lato Regular"/>
                <a:sym typeface="Lato Regular"/>
              </a:rPr>
              <a:t>: </a:t>
            </a:r>
            <a:r>
              <a:rPr kumimoji="0" lang="en-US" sz="2700" b="0" i="0" u="none" strike="noStrike" cap="none" spc="0" normalizeH="0" baseline="0">
                <a:ln>
                  <a:noFill/>
                </a:ln>
                <a:solidFill>
                  <a:srgbClr val="FF0000"/>
                </a:solidFill>
                <a:effectLst/>
                <a:uFillTx/>
                <a:latin typeface="Lato Regular"/>
                <a:ea typeface="Lato Regular"/>
                <a:cs typeface="Lato Regular"/>
                <a:sym typeface="Lato Regular"/>
              </a:rPr>
              <a:t>1</a:t>
            </a:r>
            <a:r>
              <a:rPr kumimoji="0" lang="en-US" sz="2700" b="0" i="0" u="none" strike="noStrike" cap="none" spc="0" normalizeH="0" baseline="0">
                <a:ln>
                  <a:noFill/>
                </a:ln>
                <a:solidFill>
                  <a:srgbClr val="FFFFFF"/>
                </a:solidFill>
                <a:effectLst/>
                <a:uFillTx/>
                <a:latin typeface="Lato Regular"/>
                <a:ea typeface="Lato Regular"/>
                <a:cs typeface="Lato Regular"/>
                <a:sym typeface="Lato Regular"/>
              </a:rPr>
              <a:t>,</a:t>
            </a:r>
            <a:r>
              <a:rPr kumimoji="0" lang="en-US" sz="2700" b="0" i="0" u="none" strike="noStrike" cap="none" spc="0" normalizeH="0" baseline="0">
                <a:ln>
                  <a:noFill/>
                </a:ln>
                <a:solidFill>
                  <a:srgbClr val="FF0000"/>
                </a:solidFill>
                <a:effectLst/>
                <a:uFillTx/>
                <a:latin typeface="Lato Regular"/>
                <a:ea typeface="Lato Regular"/>
                <a:cs typeface="Lato Regular"/>
                <a:sym typeface="Lato Regular"/>
              </a:rPr>
              <a:t> 2</a:t>
            </a:r>
            <a:r>
              <a:rPr kumimoji="0" lang="en-US" sz="2700" b="0" i="0" u="none" strike="noStrike" cap="none" spc="0" normalizeH="0" baseline="0">
                <a:ln>
                  <a:noFill/>
                </a:ln>
                <a:solidFill>
                  <a:srgbClr val="FFFFFF"/>
                </a:solidFill>
                <a:effectLst/>
                <a:uFillTx/>
                <a:latin typeface="Lato Regular"/>
                <a:ea typeface="Lato Regular"/>
                <a:cs typeface="Lato Regular"/>
                <a:sym typeface="Lato Regular"/>
              </a:rPr>
              <a:t>,</a:t>
            </a:r>
            <a:r>
              <a:rPr kumimoji="0" lang="en-US" sz="2700" b="0" i="0" u="none" strike="noStrike" cap="none" spc="0" normalizeH="0" baseline="0">
                <a:ln>
                  <a:noFill/>
                </a:ln>
                <a:solidFill>
                  <a:srgbClr val="FF0000"/>
                </a:solidFill>
                <a:effectLst/>
                <a:uFillTx/>
                <a:latin typeface="Lato Regular"/>
                <a:ea typeface="Lato Regular"/>
                <a:cs typeface="Lato Regular"/>
                <a:sym typeface="Lato Regular"/>
              </a:rPr>
              <a:t> 3</a:t>
            </a:r>
          </a:p>
        </p:txBody>
      </p:sp>
      <p:sp>
        <p:nvSpPr>
          <p:cNvPr id="45" name="Rounded Rectangular Callout 44">
            <a:extLst>
              <a:ext uri="{FF2B5EF4-FFF2-40B4-BE49-F238E27FC236}">
                <a16:creationId xmlns:a16="http://schemas.microsoft.com/office/drawing/2014/main" id="{256AC706-60EF-AF51-F4E5-D6289C80886E}"/>
              </a:ext>
            </a:extLst>
          </p:cNvPr>
          <p:cNvSpPr/>
          <p:nvPr/>
        </p:nvSpPr>
        <p:spPr>
          <a:xfrm>
            <a:off x="4554284" y="4799134"/>
            <a:ext cx="2563573" cy="568240"/>
          </a:xfrm>
          <a:prstGeom prst="wedgeRoundRectCallout">
            <a:avLst>
              <a:gd name="adj1" fmla="val -78947"/>
              <a:gd name="adj2" fmla="val -204667"/>
              <a:gd name="adj3" fmla="val 16667"/>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FFFFFF"/>
                </a:solidFill>
                <a:effectLst/>
                <a:uFillTx/>
                <a:latin typeface="+mn-lt"/>
                <a:ea typeface="+mn-ea"/>
                <a:cs typeface="+mn-cs"/>
                <a:sym typeface="Helvetica Neue Medium"/>
              </a:rPr>
              <a:t>Pick up point #2</a:t>
            </a:r>
          </a:p>
        </p:txBody>
      </p:sp>
      <p:sp>
        <p:nvSpPr>
          <p:cNvPr id="47" name="TextBox 46">
            <a:extLst>
              <a:ext uri="{FF2B5EF4-FFF2-40B4-BE49-F238E27FC236}">
                <a16:creationId xmlns:a16="http://schemas.microsoft.com/office/drawing/2014/main" id="{C1348F0F-856A-AA83-0879-388FF601FB01}"/>
              </a:ext>
            </a:extLst>
          </p:cNvPr>
          <p:cNvSpPr txBox="1"/>
          <p:nvPr/>
        </p:nvSpPr>
        <p:spPr>
          <a:xfrm>
            <a:off x="542731" y="700883"/>
            <a:ext cx="5067300" cy="642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a:ln>
                  <a:noFill/>
                </a:ln>
                <a:solidFill>
                  <a:srgbClr val="FFFFFF"/>
                </a:solidFill>
                <a:effectLst/>
                <a:uFillTx/>
                <a:latin typeface="Lato Regular"/>
                <a:ea typeface="Lato Regular"/>
                <a:cs typeface="Lato Regular"/>
                <a:sym typeface="Lato Regular"/>
              </a:rPr>
              <a:t>Destination list: </a:t>
            </a:r>
            <a:r>
              <a:rPr kumimoji="0" lang="en-US" sz="2700" b="0" i="0" u="none" strike="noStrike" cap="none" spc="0" normalizeH="0" baseline="0">
                <a:ln>
                  <a:noFill/>
                </a:ln>
                <a:solidFill>
                  <a:srgbClr val="FF0000"/>
                </a:solidFill>
                <a:effectLst/>
                <a:uFillTx/>
                <a:latin typeface="Lato Regular"/>
                <a:ea typeface="Lato Regular"/>
                <a:cs typeface="Lato Regular"/>
                <a:sym typeface="Lato Regular"/>
              </a:rPr>
              <a:t>1</a:t>
            </a:r>
            <a:r>
              <a:rPr kumimoji="0" lang="en-US" sz="2700" b="0" i="0" u="none" strike="noStrike" cap="none" spc="0" normalizeH="0" baseline="0">
                <a:ln>
                  <a:noFill/>
                </a:ln>
                <a:solidFill>
                  <a:srgbClr val="FFFFFF"/>
                </a:solidFill>
                <a:effectLst/>
                <a:uFillTx/>
                <a:latin typeface="Lato Regular"/>
                <a:ea typeface="Lato Regular"/>
                <a:cs typeface="Lato Regular"/>
                <a:sym typeface="Lato Regular"/>
              </a:rPr>
              <a:t>,</a:t>
            </a:r>
            <a:r>
              <a:rPr kumimoji="0" lang="en-US" sz="2700" b="0" i="0" u="none" strike="noStrike" cap="none" spc="0" normalizeH="0" baseline="0">
                <a:ln>
                  <a:noFill/>
                </a:ln>
                <a:solidFill>
                  <a:srgbClr val="FF0000"/>
                </a:solidFill>
                <a:effectLst/>
                <a:uFillTx/>
                <a:latin typeface="Lato Regular"/>
                <a:ea typeface="Lato Regular"/>
                <a:cs typeface="Lato Regular"/>
                <a:sym typeface="Lato Regular"/>
              </a:rPr>
              <a:t> </a:t>
            </a:r>
            <a:r>
              <a:rPr kumimoji="0" lang="en-US" sz="2700" b="0" i="0" u="none" strike="noStrike" cap="none" spc="0" normalizeH="0" baseline="0">
                <a:ln>
                  <a:noFill/>
                </a:ln>
                <a:solidFill>
                  <a:srgbClr val="0070C0"/>
                </a:solidFill>
                <a:effectLst/>
                <a:uFillTx/>
                <a:latin typeface="Lato Regular"/>
                <a:ea typeface="Lato Regular"/>
                <a:cs typeface="Lato Regular"/>
                <a:sym typeface="Lato Regular"/>
              </a:rPr>
              <a:t>2</a:t>
            </a:r>
            <a:r>
              <a:rPr kumimoji="0" lang="en-US" sz="2700" b="0" i="0" u="none" strike="noStrike" cap="none" spc="0" normalizeH="0" baseline="0">
                <a:ln>
                  <a:noFill/>
                </a:ln>
                <a:solidFill>
                  <a:srgbClr val="FFFFFF"/>
                </a:solidFill>
                <a:effectLst/>
                <a:uFillTx/>
                <a:latin typeface="Lato Regular"/>
                <a:ea typeface="Lato Regular"/>
                <a:cs typeface="Lato Regular"/>
                <a:sym typeface="Lato Regular"/>
              </a:rPr>
              <a:t>,</a:t>
            </a:r>
            <a:r>
              <a:rPr kumimoji="0" lang="en-US" sz="2700" b="0" i="0" u="none" strike="noStrike" cap="none" spc="0" normalizeH="0" baseline="0">
                <a:ln>
                  <a:noFill/>
                </a:ln>
                <a:solidFill>
                  <a:srgbClr val="FF0000"/>
                </a:solidFill>
                <a:effectLst/>
                <a:uFillTx/>
                <a:latin typeface="Lato Regular"/>
                <a:ea typeface="Lato Regular"/>
                <a:cs typeface="Lato Regular"/>
                <a:sym typeface="Lato Regular"/>
              </a:rPr>
              <a:t> 3</a:t>
            </a:r>
          </a:p>
        </p:txBody>
      </p:sp>
      <p:sp>
        <p:nvSpPr>
          <p:cNvPr id="48" name="Rounded Rectangular Callout 47">
            <a:extLst>
              <a:ext uri="{FF2B5EF4-FFF2-40B4-BE49-F238E27FC236}">
                <a16:creationId xmlns:a16="http://schemas.microsoft.com/office/drawing/2014/main" id="{D02D0DE9-DE01-F844-65D7-73302A3D9F5C}"/>
              </a:ext>
            </a:extLst>
          </p:cNvPr>
          <p:cNvSpPr/>
          <p:nvPr/>
        </p:nvSpPr>
        <p:spPr>
          <a:xfrm>
            <a:off x="5062125" y="225358"/>
            <a:ext cx="2563573" cy="568240"/>
          </a:xfrm>
          <a:prstGeom prst="wedgeRoundRectCallout">
            <a:avLst>
              <a:gd name="adj1" fmla="val -77164"/>
              <a:gd name="adj2" fmla="val 93031"/>
              <a:gd name="adj3" fmla="val 16667"/>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FFFFFF"/>
                </a:solidFill>
                <a:effectLst/>
                <a:uFillTx/>
                <a:latin typeface="+mn-lt"/>
                <a:ea typeface="+mn-ea"/>
                <a:cs typeface="+mn-cs"/>
                <a:sym typeface="Helvetica Neue Medium"/>
              </a:rPr>
              <a:t>Update the list</a:t>
            </a:r>
          </a:p>
        </p:txBody>
      </p:sp>
      <p:sp>
        <p:nvSpPr>
          <p:cNvPr id="49" name="TextBox 48">
            <a:extLst>
              <a:ext uri="{FF2B5EF4-FFF2-40B4-BE49-F238E27FC236}">
                <a16:creationId xmlns:a16="http://schemas.microsoft.com/office/drawing/2014/main" id="{116AD847-D39A-4DC5-C1D3-923B14A87225}"/>
              </a:ext>
            </a:extLst>
          </p:cNvPr>
          <p:cNvSpPr txBox="1"/>
          <p:nvPr/>
        </p:nvSpPr>
        <p:spPr>
          <a:xfrm>
            <a:off x="542731" y="701691"/>
            <a:ext cx="5067300" cy="642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lang="en-US" sz="2700">
                <a:solidFill>
                  <a:srgbClr val="FFFFFF"/>
                </a:solidFill>
                <a:latin typeface="Lato Regular"/>
                <a:ea typeface="Lato Regular"/>
                <a:cs typeface="Lato Regular"/>
                <a:sym typeface="Lato Regular"/>
              </a:rPr>
              <a:t>Destination list</a:t>
            </a:r>
            <a:r>
              <a:rPr kumimoji="0" lang="en-US" sz="2700" b="0" i="0" u="none" strike="noStrike" cap="none" spc="0" normalizeH="0" baseline="0">
                <a:ln>
                  <a:noFill/>
                </a:ln>
                <a:solidFill>
                  <a:srgbClr val="FFFFFF"/>
                </a:solidFill>
                <a:effectLst/>
                <a:uFillTx/>
                <a:latin typeface="Lato Regular"/>
                <a:ea typeface="Lato Regular"/>
                <a:cs typeface="Lato Regular"/>
                <a:sym typeface="Lato Regular"/>
              </a:rPr>
              <a:t>: none</a:t>
            </a:r>
            <a:endParaRPr kumimoji="0" lang="en-US" sz="2700" b="0" i="0" u="none" strike="noStrike" cap="none" spc="0" normalizeH="0" baseline="0">
              <a:ln>
                <a:noFill/>
              </a:ln>
              <a:solidFill>
                <a:srgbClr val="FF0000"/>
              </a:solidFill>
              <a:effectLst/>
              <a:uFillTx/>
              <a:latin typeface="Lato Regular"/>
              <a:ea typeface="Lato Regular"/>
              <a:cs typeface="Lato Regular"/>
              <a:sym typeface="Lato Regular"/>
            </a:endParaRPr>
          </a:p>
        </p:txBody>
      </p:sp>
      <p:sp>
        <p:nvSpPr>
          <p:cNvPr id="71" name="Effective Presentation Template with Techy Look &amp; Feel.…">
            <a:extLst>
              <a:ext uri="{FF2B5EF4-FFF2-40B4-BE49-F238E27FC236}">
                <a16:creationId xmlns:a16="http://schemas.microsoft.com/office/drawing/2014/main" id="{F0FB3B6C-D12D-96E9-E179-BD85C5C54F12}"/>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19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4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4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5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53"/>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54"/>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55"/>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56"/>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56"/>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5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54"/>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53"/>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5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46"/>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4"/>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3"/>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5"/>
                                        </p:tgtEl>
                                        <p:attrNameLst>
                                          <p:attrName>style.visibility</p:attrName>
                                        </p:attrNameLst>
                                      </p:cBhvr>
                                      <p:to>
                                        <p:strVal val="hidden"/>
                                      </p:to>
                                    </p:set>
                                  </p:childTnLst>
                                </p:cTn>
                              </p:par>
                              <p:par>
                                <p:cTn id="56" presetID="1" presetClass="exit" presetSubtype="0" fill="hold" grpId="0" nodeType="withEffect">
                                  <p:stCondLst>
                                    <p:cond delay="0"/>
                                  </p:stCondLst>
                                  <p:childTnLst>
                                    <p:set>
                                      <p:cBhvr>
                                        <p:cTn id="57" dur="1" fill="hold">
                                          <p:stCondLst>
                                            <p:cond delay="0"/>
                                          </p:stCondLst>
                                        </p:cTn>
                                        <p:tgtEl>
                                          <p:spTgt spid="2"/>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8"/>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63"/>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67"/>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9"/>
                                        </p:tgtEl>
                                        <p:attrNameLst>
                                          <p:attrName>style.visibility</p:attrName>
                                        </p:attrNameLst>
                                      </p:cBhvr>
                                      <p:to>
                                        <p:strVal val="visible"/>
                                      </p:to>
                                    </p:set>
                                  </p:childTnLst>
                                </p:cTn>
                              </p:par>
                              <p:par>
                                <p:cTn id="78" presetID="1" presetClass="exit" presetSubtype="0" fill="hold" grpId="1" nodeType="withEffect">
                                  <p:stCondLst>
                                    <p:cond delay="0"/>
                                  </p:stCondLst>
                                  <p:childTnLst>
                                    <p:set>
                                      <p:cBhvr>
                                        <p:cTn id="79" dur="1" fill="hold">
                                          <p:stCondLst>
                                            <p:cond delay="0"/>
                                          </p:stCondLst>
                                        </p:cTn>
                                        <p:tgtEl>
                                          <p:spTgt spid="48"/>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childTnLst>
                                </p:cTn>
                              </p:par>
                              <p:par>
                                <p:cTn id="82" presetID="1" presetClass="exit" presetSubtype="0" fill="hold" grpId="1" nodeType="withEffect">
                                  <p:stCondLst>
                                    <p:cond delay="0"/>
                                  </p:stCondLst>
                                  <p:childTnLst>
                                    <p:set>
                                      <p:cBhvr>
                                        <p:cTn id="83"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46" grpId="0" animBg="1"/>
      <p:bldP spid="46"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2" grpId="0"/>
      <p:bldP spid="45" grpId="0" animBg="1"/>
      <p:bldP spid="45" grpId="1" animBg="1"/>
      <p:bldP spid="47" grpId="0"/>
      <p:bldP spid="47" grpId="1"/>
      <p:bldP spid="48" grpId="0" animBg="1"/>
      <p:bldP spid="48" grpId="1" animBg="1"/>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p:cNvSpPr/>
          <p:nvPr/>
        </p:nvSpPr>
        <p:spPr>
          <a:xfrm>
            <a:off x="4667250" y="2384295"/>
            <a:ext cx="2857500" cy="2089410"/>
          </a:xfrm>
          <a:prstGeom prst="rect">
            <a:avLst/>
          </a:prstGeom>
          <a:gradFill>
            <a:gsLst>
              <a:gs pos="0">
                <a:srgbClr val="6AB2F2"/>
              </a:gs>
              <a:gs pos="100000">
                <a:srgbClr val="2D2E3B"/>
              </a:gs>
            </a:gsLst>
            <a:lin ang="2509508"/>
          </a:gradFill>
          <a:ln w="12700">
            <a:miter lim="400000"/>
          </a:ln>
        </p:spPr>
        <p:txBody>
          <a:bodyPr lIns="35719" tIns="35719" rIns="35719" bIns="35719" anchor="ctr"/>
          <a:lstStyle/>
          <a:p>
            <a:pPr algn="ctr">
              <a:lnSpc>
                <a:spcPct val="100000"/>
              </a:lnSpc>
              <a:defRPr sz="3200">
                <a:solidFill>
                  <a:srgbClr val="FFFFFF"/>
                </a:solidFill>
                <a:latin typeface="+mn-lt"/>
                <a:ea typeface="+mn-ea"/>
                <a:cs typeface="+mn-cs"/>
                <a:sym typeface="Helvetica Neue Medium"/>
              </a:defRPr>
            </a:pPr>
            <a:endParaRPr sz="1600"/>
          </a:p>
        </p:txBody>
      </p:sp>
      <p:sp>
        <p:nvSpPr>
          <p:cNvPr id="370" name="Rectangle"/>
          <p:cNvSpPr/>
          <p:nvPr/>
        </p:nvSpPr>
        <p:spPr>
          <a:xfrm>
            <a:off x="8202733" y="2389949"/>
            <a:ext cx="2857501" cy="2089410"/>
          </a:xfrm>
          <a:prstGeom prst="rect">
            <a:avLst/>
          </a:prstGeom>
          <a:gradFill>
            <a:gsLst>
              <a:gs pos="0">
                <a:srgbClr val="6AB2F2"/>
              </a:gs>
              <a:gs pos="100000">
                <a:srgbClr val="2D2E3B"/>
              </a:gs>
            </a:gsLst>
            <a:lin ang="2509508"/>
          </a:gradFill>
          <a:ln w="12700">
            <a:miter lim="400000"/>
          </a:ln>
        </p:spPr>
        <p:txBody>
          <a:bodyPr lIns="35719" tIns="35719" rIns="35719" bIns="35719" anchor="ctr"/>
          <a:lstStyle/>
          <a:p>
            <a:pPr algn="ctr">
              <a:lnSpc>
                <a:spcPct val="100000"/>
              </a:lnSpc>
              <a:defRPr sz="3200">
                <a:solidFill>
                  <a:srgbClr val="FFFFFF"/>
                </a:solidFill>
                <a:latin typeface="+mn-lt"/>
                <a:ea typeface="+mn-ea"/>
                <a:cs typeface="+mn-cs"/>
                <a:sym typeface="Helvetica Neue Medium"/>
              </a:defRPr>
            </a:pPr>
            <a:endParaRPr sz="1600"/>
          </a:p>
        </p:txBody>
      </p:sp>
      <p:sp>
        <p:nvSpPr>
          <p:cNvPr id="371" name="Meet The Executive"/>
          <p:cNvSpPr txBox="1"/>
          <p:nvPr/>
        </p:nvSpPr>
        <p:spPr>
          <a:xfrm>
            <a:off x="1104902" y="1411719"/>
            <a:ext cx="4770230" cy="51559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nSpc>
                <a:spcPct val="120000"/>
              </a:lnSpc>
              <a:defRPr sz="5600">
                <a:solidFill>
                  <a:srgbClr val="FFFFFF"/>
                </a:solidFill>
              </a:defRPr>
            </a:lvl1pPr>
          </a:lstStyle>
          <a:p>
            <a:r>
              <a:rPr lang="en-US" sz="2800"/>
              <a:t>Our Team</a:t>
            </a:r>
            <a:endParaRPr sz="2800"/>
          </a:p>
        </p:txBody>
      </p:sp>
      <p:sp>
        <p:nvSpPr>
          <p:cNvPr id="374" name="Cupu Jones"/>
          <p:cNvSpPr txBox="1"/>
          <p:nvPr/>
        </p:nvSpPr>
        <p:spPr>
          <a:xfrm>
            <a:off x="1131767" y="4607594"/>
            <a:ext cx="2857501" cy="68557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nSpc>
                <a:spcPct val="120000"/>
              </a:lnSpc>
              <a:defRPr sz="3200">
                <a:solidFill>
                  <a:srgbClr val="FFFFFF"/>
                </a:solidFill>
              </a:defRPr>
            </a:lvl1pPr>
          </a:lstStyle>
          <a:p>
            <a:r>
              <a:rPr lang="en-US" sz="1800" b="1" err="1"/>
              <a:t>TikChun</a:t>
            </a:r>
            <a:r>
              <a:rPr lang="en-US" sz="1800" b="1"/>
              <a:t> Tong</a:t>
            </a:r>
          </a:p>
          <a:p>
            <a:r>
              <a:rPr lang="en-US" sz="1800" b="1"/>
              <a:t>(Dickson)</a:t>
            </a:r>
            <a:endParaRPr sz="1800" b="1"/>
          </a:p>
        </p:txBody>
      </p:sp>
      <p:sp>
        <p:nvSpPr>
          <p:cNvPr id="376" name="Shivit Manish"/>
          <p:cNvSpPr txBox="1"/>
          <p:nvPr/>
        </p:nvSpPr>
        <p:spPr>
          <a:xfrm>
            <a:off x="4667216" y="4607594"/>
            <a:ext cx="2857501" cy="68557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nSpc>
                <a:spcPct val="120000"/>
              </a:lnSpc>
              <a:defRPr sz="3200">
                <a:solidFill>
                  <a:srgbClr val="FFFFFF"/>
                </a:solidFill>
              </a:defRPr>
            </a:lvl1pPr>
          </a:lstStyle>
          <a:p>
            <a:r>
              <a:rPr lang="en-US" sz="1800" b="1"/>
              <a:t>Zheyuan Yang</a:t>
            </a:r>
          </a:p>
          <a:p>
            <a:r>
              <a:rPr lang="en-US" sz="1800" b="1"/>
              <a:t>(Andrew)</a:t>
            </a:r>
            <a:endParaRPr sz="1800" b="1"/>
          </a:p>
        </p:txBody>
      </p:sp>
      <p:sp>
        <p:nvSpPr>
          <p:cNvPr id="378" name="Macack Kereng"/>
          <p:cNvSpPr txBox="1"/>
          <p:nvPr/>
        </p:nvSpPr>
        <p:spPr>
          <a:xfrm>
            <a:off x="8202733" y="4607594"/>
            <a:ext cx="2857501" cy="35317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spAutoFit/>
          </a:bodyPr>
          <a:lstStyle>
            <a:lvl1pPr algn="ctr">
              <a:lnSpc>
                <a:spcPct val="120000"/>
              </a:lnSpc>
              <a:defRPr sz="3200">
                <a:solidFill>
                  <a:srgbClr val="FFFFFF"/>
                </a:solidFill>
              </a:defRPr>
            </a:lvl1pPr>
          </a:lstStyle>
          <a:p>
            <a:r>
              <a:rPr lang="en-US" sz="1800" b="1"/>
              <a:t>Arthur Zhang</a:t>
            </a:r>
          </a:p>
        </p:txBody>
      </p:sp>
      <p:sp>
        <p:nvSpPr>
          <p:cNvPr id="379" name="Line"/>
          <p:cNvSpPr/>
          <p:nvPr/>
        </p:nvSpPr>
        <p:spPr>
          <a:xfrm>
            <a:off x="1128442" y="2064035"/>
            <a:ext cx="4761249"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sz="1600"/>
          </a:p>
        </p:txBody>
      </p:sp>
      <p:sp>
        <p:nvSpPr>
          <p:cNvPr id="383" name="Line"/>
          <p:cNvSpPr/>
          <p:nvPr/>
        </p:nvSpPr>
        <p:spPr>
          <a:xfrm>
            <a:off x="2236514" y="5219709"/>
            <a:ext cx="648075"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sz="1600"/>
          </a:p>
        </p:txBody>
      </p:sp>
      <p:sp>
        <p:nvSpPr>
          <p:cNvPr id="384" name="Line"/>
          <p:cNvSpPr/>
          <p:nvPr/>
        </p:nvSpPr>
        <p:spPr>
          <a:xfrm>
            <a:off x="5771963" y="5219709"/>
            <a:ext cx="648075"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sz="1600"/>
          </a:p>
        </p:txBody>
      </p:sp>
      <p:sp>
        <p:nvSpPr>
          <p:cNvPr id="385" name="Line"/>
          <p:cNvSpPr/>
          <p:nvPr/>
        </p:nvSpPr>
        <p:spPr>
          <a:xfrm>
            <a:off x="9307480" y="5219709"/>
            <a:ext cx="648076"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sz="1600"/>
          </a:p>
        </p:txBody>
      </p:sp>
      <p:pic>
        <p:nvPicPr>
          <p:cNvPr id="6" name="Picture Placeholder 5" descr="A person wearing sunglasses&#10;&#10;Description automatically generated with low confidence">
            <a:extLst>
              <a:ext uri="{FF2B5EF4-FFF2-40B4-BE49-F238E27FC236}">
                <a16:creationId xmlns:a16="http://schemas.microsoft.com/office/drawing/2014/main" id="{CAC64955-77AE-0D8F-1DBE-B1F293DAC1F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3352" b="13352"/>
          <a:stretch>
            <a:fillRect/>
          </a:stretch>
        </p:blipFill>
        <p:spPr>
          <a:xfrm>
            <a:off x="4657086" y="2402435"/>
            <a:ext cx="2841625" cy="2082800"/>
          </a:xfrm>
          <a:solidFill>
            <a:schemeClr val="tx2">
              <a:lumMod val="50000"/>
              <a:alpha val="47000"/>
            </a:schemeClr>
          </a:solidFill>
        </p:spPr>
      </p:pic>
      <p:pic>
        <p:nvPicPr>
          <p:cNvPr id="11" name="图片占位符 10" descr="图片包含 室内, 人, 男人, 小&#10;&#10;描述已自动生成">
            <a:extLst>
              <a:ext uri="{FF2B5EF4-FFF2-40B4-BE49-F238E27FC236}">
                <a16:creationId xmlns:a16="http://schemas.microsoft.com/office/drawing/2014/main" id="{3EB2FB08-4C2B-6EA7-706A-DC065B54C52C}"/>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25692" t="1599" r="12485"/>
          <a:stretch/>
        </p:blipFill>
        <p:spPr>
          <a:xfrm rot="5400000" flipV="1">
            <a:off x="1375974" y="2199412"/>
            <a:ext cx="2139260" cy="2554746"/>
          </a:xfrm>
        </p:spPr>
      </p:pic>
      <p:pic>
        <p:nvPicPr>
          <p:cNvPr id="14" name="Picture 13" descr="A picture containing indoor, blue&#10;&#10;Description automatically generated">
            <a:extLst>
              <a:ext uri="{FF2B5EF4-FFF2-40B4-BE49-F238E27FC236}">
                <a16:creationId xmlns:a16="http://schemas.microsoft.com/office/drawing/2014/main" id="{CAE85388-CF1C-47FC-917D-A2053AAD2F9A}"/>
              </a:ext>
            </a:extLst>
          </p:cNvPr>
          <p:cNvPicPr>
            <a:picLocks noChangeAspect="1"/>
          </p:cNvPicPr>
          <p:nvPr/>
        </p:nvPicPr>
        <p:blipFill rotWithShape="1">
          <a:blip r:embed="rId5">
            <a:extLst>
              <a:ext uri="{28A0092B-C50C-407E-A947-70E740481C1C}">
                <a14:useLocalDpi xmlns:a14="http://schemas.microsoft.com/office/drawing/2010/main" val="0"/>
              </a:ext>
            </a:extLst>
          </a:blip>
          <a:srcRect l="23888" r="23889" b="130"/>
          <a:stretch/>
        </p:blipFill>
        <p:spPr>
          <a:xfrm rot="16200000">
            <a:off x="8672234" y="1914794"/>
            <a:ext cx="2162119" cy="3101119"/>
          </a:xfrm>
          <a:prstGeom prst="rect">
            <a:avLst/>
          </a:prstGeom>
        </p:spPr>
      </p:pic>
      <p:sp>
        <p:nvSpPr>
          <p:cNvPr id="33" name="Effective Presentation Template with Techy Look &amp; Feel.…">
            <a:extLst>
              <a:ext uri="{FF2B5EF4-FFF2-40B4-BE49-F238E27FC236}">
                <a16:creationId xmlns:a16="http://schemas.microsoft.com/office/drawing/2014/main" id="{4E9BCB84-9C2D-4346-258A-15E2A5BD7487}"/>
              </a:ext>
            </a:extLst>
          </p:cNvPr>
          <p:cNvSpPr txBox="1"/>
          <p:nvPr/>
        </p:nvSpPr>
        <p:spPr>
          <a:xfrm>
            <a:off x="11739639" y="6325554"/>
            <a:ext cx="229230"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2</a:t>
            </a:r>
          </a:p>
        </p:txBody>
      </p:sp>
    </p:spTree>
    <p:extLst>
      <p:ext uri="{BB962C8B-B14F-4D97-AF65-F5344CB8AC3E}">
        <p14:creationId xmlns:p14="http://schemas.microsoft.com/office/powerpoint/2010/main" val="3193523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Duis mollis, est non commodo luctus, nisi erat porttitor ligula, eget lacinia odio sem nec elit. Vivamus sagittis lacus vel augue laoreet rutrum faucibus dolor auctor. Nulla vitae elit libero, a…"/>
          <p:cNvSpPr txBox="1"/>
          <p:nvPr/>
        </p:nvSpPr>
        <p:spPr>
          <a:xfrm>
            <a:off x="5900397" y="2462245"/>
            <a:ext cx="5333587" cy="78996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pPr marL="228600" indent="-228600">
              <a:buFont typeface="Arial" panose="020B0604020202020204" pitchFamily="34" charset="0"/>
              <a:buChar char="•"/>
            </a:pPr>
            <a:r>
              <a:rPr lang="en-CA" sz="2400" kern="0" dirty="0">
                <a:latin typeface="Lato Regular"/>
                <a:sym typeface="Lato Regular"/>
              </a:rPr>
              <a:t>Exchange 2 </a:t>
            </a:r>
            <a:r>
              <a:rPr lang="en-CA" sz="2400" kern="0" dirty="0" err="1">
                <a:latin typeface="Lato Regular"/>
                <a:sym typeface="Lato Regular"/>
              </a:rPr>
              <a:t>subpaths</a:t>
            </a:r>
            <a:r>
              <a:rPr lang="en-CA" sz="2400" kern="0" dirty="0">
                <a:latin typeface="Lato Regular"/>
                <a:sym typeface="Lato Regular"/>
              </a:rPr>
              <a:t> and find whether the new solution is better</a:t>
            </a:r>
          </a:p>
        </p:txBody>
      </p:sp>
      <p:sp>
        <p:nvSpPr>
          <p:cNvPr id="105" name="Today’s Science is Technology for Tomorrow. Together We Can Achieve Better Life."/>
          <p:cNvSpPr txBox="1"/>
          <p:nvPr/>
        </p:nvSpPr>
        <p:spPr>
          <a:xfrm>
            <a:off x="5889171" y="1636791"/>
            <a:ext cx="4770229" cy="51751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nSpc>
                <a:spcPct val="120000"/>
              </a:lnSpc>
              <a:defRPr sz="5600">
                <a:solidFill>
                  <a:srgbClr val="FFFFFF"/>
                </a:solidFill>
              </a:defRPr>
            </a:lvl1pPr>
          </a:lstStyle>
          <a:p>
            <a:r>
              <a:rPr lang="en-US" sz="2800"/>
              <a:t>2-opt</a:t>
            </a:r>
            <a:endParaRPr sz="2800"/>
          </a:p>
        </p:txBody>
      </p:sp>
      <p:sp>
        <p:nvSpPr>
          <p:cNvPr id="107" name="Line"/>
          <p:cNvSpPr/>
          <p:nvPr/>
        </p:nvSpPr>
        <p:spPr>
          <a:xfrm flipV="1">
            <a:off x="5889171" y="2249765"/>
            <a:ext cx="5333587" cy="50380"/>
          </a:xfrm>
          <a:prstGeom prst="line">
            <a:avLst/>
          </a:prstGeom>
          <a:ln w="12700">
            <a:solidFill>
              <a:srgbClr val="858DC3"/>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sz="1600"/>
          </a:p>
        </p:txBody>
      </p:sp>
      <p:cxnSp>
        <p:nvCxnSpPr>
          <p:cNvPr id="3" name="Straight Arrow Connector 2">
            <a:extLst>
              <a:ext uri="{FF2B5EF4-FFF2-40B4-BE49-F238E27FC236}">
                <a16:creationId xmlns:a16="http://schemas.microsoft.com/office/drawing/2014/main" id="{A0503163-B6B7-21F5-59FD-01E78988238B}"/>
              </a:ext>
            </a:extLst>
          </p:cNvPr>
          <p:cNvCxnSpPr>
            <a:cxnSpLocks/>
            <a:stCxn id="4" idx="5"/>
            <a:endCxn id="11" idx="1"/>
          </p:cNvCxnSpPr>
          <p:nvPr/>
        </p:nvCxnSpPr>
        <p:spPr>
          <a:xfrm>
            <a:off x="1539733" y="2742120"/>
            <a:ext cx="693914" cy="1154228"/>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7BA2C363-F9D0-B6FF-2397-D33A55C390A4}"/>
              </a:ext>
            </a:extLst>
          </p:cNvPr>
          <p:cNvCxnSpPr>
            <a:cxnSpLocks/>
            <a:stCxn id="11" idx="7"/>
            <a:endCxn id="12" idx="3"/>
          </p:cNvCxnSpPr>
          <p:nvPr/>
        </p:nvCxnSpPr>
        <p:spPr>
          <a:xfrm flipV="1">
            <a:off x="2619930" y="2974654"/>
            <a:ext cx="1301887" cy="921694"/>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1C2B81CC-1042-0F53-607C-721688D8919E}"/>
              </a:ext>
            </a:extLst>
          </p:cNvPr>
          <p:cNvCxnSpPr>
            <a:cxnSpLocks/>
            <a:stCxn id="12" idx="2"/>
            <a:endCxn id="13" idx="6"/>
          </p:cNvCxnSpPr>
          <p:nvPr/>
        </p:nvCxnSpPr>
        <p:spPr>
          <a:xfrm flipH="1" flipV="1">
            <a:off x="2760833" y="2365126"/>
            <a:ext cx="1081838" cy="400089"/>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 name="Oval 3">
            <a:extLst>
              <a:ext uri="{FF2B5EF4-FFF2-40B4-BE49-F238E27FC236}">
                <a16:creationId xmlns:a16="http://schemas.microsoft.com/office/drawing/2014/main" id="{79719D55-FC3D-DAAF-1999-EC7EB1EDBAD1}"/>
              </a:ext>
            </a:extLst>
          </p:cNvPr>
          <p:cNvSpPr/>
          <p:nvPr/>
        </p:nvSpPr>
        <p:spPr>
          <a:xfrm>
            <a:off x="1030145" y="2236489"/>
            <a:ext cx="597020" cy="592383"/>
          </a:xfrm>
          <a:prstGeom prst="ellipse">
            <a:avLst/>
          </a:prstGeom>
          <a:solidFill>
            <a:srgbClr val="6AB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mn-lt"/>
                <a:ea typeface="+mn-ea"/>
                <a:cs typeface="+mn-cs"/>
                <a:sym typeface="Helvetica Neue Medium"/>
              </a:rPr>
              <a:t>a</a:t>
            </a:r>
            <a:endParaRPr kumimoji="0" lang="en-US" sz="1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a:extLst>
              <a:ext uri="{FF2B5EF4-FFF2-40B4-BE49-F238E27FC236}">
                <a16:creationId xmlns:a16="http://schemas.microsoft.com/office/drawing/2014/main" id="{045D144E-AE12-82B2-DA71-1403988F0875}"/>
              </a:ext>
            </a:extLst>
          </p:cNvPr>
          <p:cNvSpPr/>
          <p:nvPr/>
        </p:nvSpPr>
        <p:spPr>
          <a:xfrm>
            <a:off x="2153645" y="3815934"/>
            <a:ext cx="546287" cy="549104"/>
          </a:xfrm>
          <a:prstGeom prst="ellipse">
            <a:avLst/>
          </a:prstGeom>
          <a:solidFill>
            <a:srgbClr val="6AB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a:solidFill>
                  <a:srgbClr val="FFFFFF"/>
                </a:solidFill>
                <a:sym typeface="Helvetica Neue Medium"/>
              </a:rPr>
              <a:t>b</a:t>
            </a:r>
            <a:endParaRPr kumimoji="0" lang="en-US" sz="1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AEB12229-34EA-65B4-0F97-C5C6548FCF46}"/>
              </a:ext>
            </a:extLst>
          </p:cNvPr>
          <p:cNvSpPr/>
          <p:nvPr/>
        </p:nvSpPr>
        <p:spPr>
          <a:xfrm>
            <a:off x="3842671" y="2469023"/>
            <a:ext cx="540445" cy="592383"/>
          </a:xfrm>
          <a:prstGeom prst="ellipse">
            <a:avLst/>
          </a:prstGeom>
          <a:solidFill>
            <a:srgbClr val="6AB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mn-lt"/>
                <a:ea typeface="+mn-ea"/>
                <a:cs typeface="+mn-cs"/>
                <a:sym typeface="Helvetica Neue Medium"/>
              </a:rPr>
              <a:t>c</a:t>
            </a:r>
          </a:p>
        </p:txBody>
      </p:sp>
      <p:sp>
        <p:nvSpPr>
          <p:cNvPr id="13" name="Oval 12">
            <a:extLst>
              <a:ext uri="{FF2B5EF4-FFF2-40B4-BE49-F238E27FC236}">
                <a16:creationId xmlns:a16="http://schemas.microsoft.com/office/drawing/2014/main" id="{3216888F-A6E6-5EE6-6A1C-C64BCE775A60}"/>
              </a:ext>
            </a:extLst>
          </p:cNvPr>
          <p:cNvSpPr/>
          <p:nvPr/>
        </p:nvSpPr>
        <p:spPr>
          <a:xfrm>
            <a:off x="2214546" y="2090574"/>
            <a:ext cx="546287" cy="549104"/>
          </a:xfrm>
          <a:prstGeom prst="ellipse">
            <a:avLst/>
          </a:prstGeom>
          <a:solidFill>
            <a:srgbClr val="6AB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a:solidFill>
                  <a:srgbClr val="FFFFFF"/>
                </a:solidFill>
                <a:sym typeface="Helvetica Neue Medium"/>
              </a:rPr>
              <a:t>d</a:t>
            </a:r>
            <a:endParaRPr kumimoji="0" lang="en-US" sz="1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BB38D719-A541-B46C-A653-6C9BB20C69A9}"/>
              </a:ext>
            </a:extLst>
          </p:cNvPr>
          <p:cNvSpPr/>
          <p:nvPr/>
        </p:nvSpPr>
        <p:spPr>
          <a:xfrm>
            <a:off x="3587534" y="3959092"/>
            <a:ext cx="546287" cy="592383"/>
          </a:xfrm>
          <a:prstGeom prst="ellipse">
            <a:avLst/>
          </a:prstGeom>
          <a:solidFill>
            <a:srgbClr val="6AB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mn-lt"/>
                <a:ea typeface="+mn-ea"/>
                <a:cs typeface="+mn-cs"/>
                <a:sym typeface="Helvetica Neue Medium"/>
              </a:rPr>
              <a:t>e</a:t>
            </a:r>
            <a:endParaRPr kumimoji="0" lang="en-US" sz="1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1" name="Straight Arrow Connector 20">
            <a:extLst>
              <a:ext uri="{FF2B5EF4-FFF2-40B4-BE49-F238E27FC236}">
                <a16:creationId xmlns:a16="http://schemas.microsoft.com/office/drawing/2014/main" id="{C69F92ED-63FE-88A2-2B1A-7DF76EB4254A}"/>
              </a:ext>
            </a:extLst>
          </p:cNvPr>
          <p:cNvCxnSpPr>
            <a:cxnSpLocks/>
            <a:stCxn id="13" idx="4"/>
            <a:endCxn id="17" idx="1"/>
          </p:cNvCxnSpPr>
          <p:nvPr/>
        </p:nvCxnSpPr>
        <p:spPr>
          <a:xfrm>
            <a:off x="2487690" y="2639678"/>
            <a:ext cx="1179846" cy="1406166"/>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E7E4E3E1-E1AF-1F38-583D-5F394ED48B56}"/>
              </a:ext>
            </a:extLst>
          </p:cNvPr>
          <p:cNvSpPr/>
          <p:nvPr/>
        </p:nvSpPr>
        <p:spPr>
          <a:xfrm>
            <a:off x="4628206" y="3959092"/>
            <a:ext cx="546286" cy="592383"/>
          </a:xfrm>
          <a:prstGeom prst="ellipse">
            <a:avLst/>
          </a:prstGeom>
          <a:solidFill>
            <a:srgbClr val="6AB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rgbClr val="FFFFFF"/>
                </a:solidFill>
                <a:sym typeface="Helvetica Neue Medium"/>
              </a:rPr>
              <a:t>f</a:t>
            </a:r>
            <a:endParaRPr kumimoji="0" lang="en-US" sz="1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5" name="Straight Arrow Connector 24">
            <a:extLst>
              <a:ext uri="{FF2B5EF4-FFF2-40B4-BE49-F238E27FC236}">
                <a16:creationId xmlns:a16="http://schemas.microsoft.com/office/drawing/2014/main" id="{4CC20A66-B138-17A6-5E39-0E926D179DB3}"/>
              </a:ext>
            </a:extLst>
          </p:cNvPr>
          <p:cNvCxnSpPr>
            <a:cxnSpLocks/>
            <a:stCxn id="17" idx="6"/>
            <a:endCxn id="24" idx="2"/>
          </p:cNvCxnSpPr>
          <p:nvPr/>
        </p:nvCxnSpPr>
        <p:spPr>
          <a:xfrm>
            <a:off x="4133821" y="4255284"/>
            <a:ext cx="494385" cy="0"/>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DD9414DF-E7F4-2F52-75E9-3B60C84BE278}"/>
              </a:ext>
            </a:extLst>
          </p:cNvPr>
          <p:cNvCxnSpPr>
            <a:cxnSpLocks/>
            <a:stCxn id="11" idx="0"/>
            <a:endCxn id="13" idx="4"/>
          </p:cNvCxnSpPr>
          <p:nvPr/>
        </p:nvCxnSpPr>
        <p:spPr>
          <a:xfrm flipV="1">
            <a:off x="2426789" y="2639678"/>
            <a:ext cx="60901" cy="1176256"/>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Straight Arrow Connector 35">
            <a:extLst>
              <a:ext uri="{FF2B5EF4-FFF2-40B4-BE49-F238E27FC236}">
                <a16:creationId xmlns:a16="http://schemas.microsoft.com/office/drawing/2014/main" id="{C37C7A5B-E964-DFF0-493F-664DECE3FD6F}"/>
              </a:ext>
            </a:extLst>
          </p:cNvPr>
          <p:cNvCxnSpPr>
            <a:cxnSpLocks/>
            <a:endCxn id="17" idx="0"/>
          </p:cNvCxnSpPr>
          <p:nvPr/>
        </p:nvCxnSpPr>
        <p:spPr>
          <a:xfrm flipH="1">
            <a:off x="3860678" y="2997748"/>
            <a:ext cx="206288" cy="961344"/>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16BD2FDA-59C3-1437-11B0-AA1D65D0DA7E}"/>
              </a:ext>
            </a:extLst>
          </p:cNvPr>
          <p:cNvCxnSpPr>
            <a:cxnSpLocks/>
            <a:stCxn id="13" idx="6"/>
            <a:endCxn id="12" idx="2"/>
          </p:cNvCxnSpPr>
          <p:nvPr/>
        </p:nvCxnSpPr>
        <p:spPr>
          <a:xfrm>
            <a:off x="2760833" y="2365126"/>
            <a:ext cx="1081838" cy="400089"/>
          </a:xfrm>
          <a:prstGeom prst="straightConnector1">
            <a:avLst/>
          </a:prstGeom>
          <a:noFill/>
          <a:ln w="254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Effective Presentation Template with Techy Look &amp; Feel.…">
            <a:extLst>
              <a:ext uri="{FF2B5EF4-FFF2-40B4-BE49-F238E27FC236}">
                <a16:creationId xmlns:a16="http://schemas.microsoft.com/office/drawing/2014/main" id="{C1E830CB-6C13-F8F0-5AAF-8B0DE4A8C5D9}"/>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20</a:t>
            </a:r>
          </a:p>
        </p:txBody>
      </p:sp>
    </p:spTree>
    <p:extLst>
      <p:ext uri="{BB962C8B-B14F-4D97-AF65-F5344CB8AC3E}">
        <p14:creationId xmlns:p14="http://schemas.microsoft.com/office/powerpoint/2010/main" val="2551494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21"/>
                                        </p:tgtEl>
                                        <p:attrNameLst>
                                          <p:attrName>stroke.color</p:attrName>
                                        </p:attrNameLst>
                                      </p:cBhvr>
                                      <p:to>
                                        <a:srgbClr val="FF9300"/>
                                      </p:to>
                                    </p:animClr>
                                    <p:set>
                                      <p:cBhvr>
                                        <p:cTn id="7" dur="10" fill="hold"/>
                                        <p:tgtEl>
                                          <p:spTgt spid="21"/>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8"/>
                                        </p:tgtEl>
                                        <p:attrNameLst>
                                          <p:attrName>stroke.color</p:attrName>
                                        </p:attrNameLst>
                                      </p:cBhvr>
                                      <p:to>
                                        <a:srgbClr val="FF9300"/>
                                      </p:to>
                                    </p:animClr>
                                    <p:set>
                                      <p:cBhvr>
                                        <p:cTn id="10" dur="10" fill="hold"/>
                                        <p:tgtEl>
                                          <p:spTgt spid="8"/>
                                        </p:tgtEl>
                                        <p:attrNameLst>
                                          <p:attrName>stroke.on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33D2D4-2922-B6DC-AE49-6DED038E3838}"/>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002787" y="1808067"/>
            <a:ext cx="8026400" cy="5143500"/>
          </a:xfrm>
          <a:prstGeom prst="rect">
            <a:avLst/>
          </a:prstGeom>
        </p:spPr>
      </p:pic>
      <p:cxnSp>
        <p:nvCxnSpPr>
          <p:cNvPr id="18" name="Straight Arrow Connector 17">
            <a:extLst>
              <a:ext uri="{FF2B5EF4-FFF2-40B4-BE49-F238E27FC236}">
                <a16:creationId xmlns:a16="http://schemas.microsoft.com/office/drawing/2014/main" id="{C2285496-7845-FFBF-B76C-C72B620794B2}"/>
              </a:ext>
            </a:extLst>
          </p:cNvPr>
          <p:cNvCxnSpPr>
            <a:cxnSpLocks/>
          </p:cNvCxnSpPr>
          <p:nvPr/>
        </p:nvCxnSpPr>
        <p:spPr>
          <a:xfrm>
            <a:off x="3330062" y="2659085"/>
            <a:ext cx="165631" cy="681897"/>
          </a:xfrm>
          <a:prstGeom prst="straightConnector1">
            <a:avLst/>
          </a:prstGeom>
          <a:noFill/>
          <a:ln w="25400" cap="flat">
            <a:solidFill>
              <a:schemeClr val="accent3"/>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104" name="Duis mollis, est non commodo luctus, nisi erat porttitor ligula, eget lacinia odio sem nec elit. Vivamus sagittis lacus vel augue laoreet rutrum faucibus dolor auctor. Nulla vitae elit libero, a…"/>
          <p:cNvSpPr txBox="1"/>
          <p:nvPr/>
        </p:nvSpPr>
        <p:spPr>
          <a:xfrm>
            <a:off x="6637599" y="636816"/>
            <a:ext cx="4770229" cy="54373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marL="685800" lvl="1" indent="-228600">
              <a:buFont typeface="Arial" panose="020B0604020202020204" pitchFamily="34" charset="0"/>
              <a:buChar char="•"/>
            </a:pPr>
            <a:endParaRPr lang="en-CA" sz="1600" kern="0">
              <a:latin typeface="Lato Regular"/>
              <a:sym typeface="Lato Regular"/>
            </a:endParaRPr>
          </a:p>
          <a:p>
            <a:pPr marL="1143000" lvl="2" indent="-228600">
              <a:buFont typeface="Arial" panose="020B0604020202020204" pitchFamily="34" charset="0"/>
              <a:buChar char="•"/>
            </a:pPr>
            <a:endParaRPr lang="en-CA" sz="1600" kern="0">
              <a:latin typeface="Lato Regular"/>
              <a:sym typeface="Lato Regular"/>
            </a:endParaRPr>
          </a:p>
        </p:txBody>
      </p:sp>
      <p:sp>
        <p:nvSpPr>
          <p:cNvPr id="105" name="Today’s Science is Technology for Tomorrow. Together We Can Achieve Better Life."/>
          <p:cNvSpPr txBox="1"/>
          <p:nvPr/>
        </p:nvSpPr>
        <p:spPr>
          <a:xfrm>
            <a:off x="784172" y="378059"/>
            <a:ext cx="4770229" cy="51751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nSpc>
                <a:spcPct val="120000"/>
              </a:lnSpc>
              <a:defRPr sz="5600">
                <a:solidFill>
                  <a:srgbClr val="FFFFFF"/>
                </a:solidFill>
              </a:defRPr>
            </a:lvl1pPr>
          </a:lstStyle>
          <a:p>
            <a:r>
              <a:rPr lang="en-US" sz="2800" b="1"/>
              <a:t>Simulated annealing</a:t>
            </a:r>
          </a:p>
        </p:txBody>
      </p:sp>
      <p:sp>
        <p:nvSpPr>
          <p:cNvPr id="107" name="Line"/>
          <p:cNvSpPr/>
          <p:nvPr/>
        </p:nvSpPr>
        <p:spPr>
          <a:xfrm>
            <a:off x="784172" y="895573"/>
            <a:ext cx="4761249" cy="1"/>
          </a:xfrm>
          <a:prstGeom prst="line">
            <a:avLst/>
          </a:prstGeom>
          <a:ln w="12700">
            <a:solidFill>
              <a:srgbClr val="858DC3"/>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sz="1600"/>
          </a:p>
        </p:txBody>
      </p:sp>
      <p:sp>
        <p:nvSpPr>
          <p:cNvPr id="5" name="Duis mollis, est non commodo luctus, nisi erat porttitor ligula, eget lacinia odio sem nec elit. Vivamus sagittis lacus vel augue laoreet rutrum faucibus dolor auctor. Nulla vitae elit libero, a…">
            <a:extLst>
              <a:ext uri="{FF2B5EF4-FFF2-40B4-BE49-F238E27FC236}">
                <a16:creationId xmlns:a16="http://schemas.microsoft.com/office/drawing/2014/main" id="{6C83EFDC-8E03-9F36-EF03-5D6CB4A95339}"/>
              </a:ext>
            </a:extLst>
          </p:cNvPr>
          <p:cNvSpPr txBox="1"/>
          <p:nvPr/>
        </p:nvSpPr>
        <p:spPr>
          <a:xfrm>
            <a:off x="763528" y="993758"/>
            <a:ext cx="9581745" cy="974626"/>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pPr marL="228600" indent="-228600">
              <a:buFont typeface="Arial" panose="020B0604020202020204" pitchFamily="34" charset="0"/>
              <a:buChar char="•"/>
            </a:pPr>
            <a:r>
              <a:rPr lang="en-CA" sz="2000" kern="0">
                <a:latin typeface="Lato Regular"/>
                <a:sym typeface="Lato Regular"/>
              </a:rPr>
              <a:t>Climbing a hill: finding the lowest point in the mountain.</a:t>
            </a:r>
          </a:p>
          <a:p>
            <a:pPr marL="228600" indent="-228600">
              <a:buFont typeface="Arial" panose="020B0604020202020204" pitchFamily="34" charset="0"/>
              <a:buChar char="•"/>
            </a:pPr>
            <a:r>
              <a:rPr lang="en-CA" sz="2000" kern="0">
                <a:latin typeface="Lato Regular"/>
                <a:sym typeface="Lato Regular"/>
              </a:rPr>
              <a:t>Consider a worse solution after a 2-opt perturbation, because it may lead to a better solution. </a:t>
            </a:r>
          </a:p>
        </p:txBody>
      </p:sp>
      <p:sp>
        <p:nvSpPr>
          <p:cNvPr id="3" name="Oval 2">
            <a:extLst>
              <a:ext uri="{FF2B5EF4-FFF2-40B4-BE49-F238E27FC236}">
                <a16:creationId xmlns:a16="http://schemas.microsoft.com/office/drawing/2014/main" id="{F8DD5D9B-EF6E-E269-18A1-067A3E5E15EC}"/>
              </a:ext>
            </a:extLst>
          </p:cNvPr>
          <p:cNvSpPr/>
          <p:nvPr/>
        </p:nvSpPr>
        <p:spPr>
          <a:xfrm>
            <a:off x="3330063" y="2917219"/>
            <a:ext cx="165631" cy="165631"/>
          </a:xfrm>
          <a:prstGeom prst="ellipse">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TextBox 5">
            <a:extLst>
              <a:ext uri="{FF2B5EF4-FFF2-40B4-BE49-F238E27FC236}">
                <a16:creationId xmlns:a16="http://schemas.microsoft.com/office/drawing/2014/main" id="{CE7857D1-4904-5AAA-5A3B-C8FA8087EBC0}"/>
              </a:ext>
            </a:extLst>
          </p:cNvPr>
          <p:cNvSpPr txBox="1"/>
          <p:nvPr/>
        </p:nvSpPr>
        <p:spPr>
          <a:xfrm>
            <a:off x="395654" y="2114209"/>
            <a:ext cx="1037492" cy="642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a:ln>
                  <a:noFill/>
                </a:ln>
                <a:solidFill>
                  <a:srgbClr val="FFFFFF"/>
                </a:solidFill>
                <a:effectLst/>
                <a:uFillTx/>
                <a:latin typeface="Lato Regular"/>
                <a:ea typeface="Lato Regular"/>
                <a:cs typeface="Lato Regular"/>
                <a:sym typeface="Lato Regular"/>
              </a:rPr>
              <a:t>Time</a:t>
            </a:r>
          </a:p>
        </p:txBody>
      </p:sp>
      <p:sp>
        <p:nvSpPr>
          <p:cNvPr id="10" name="TextBox 9">
            <a:extLst>
              <a:ext uri="{FF2B5EF4-FFF2-40B4-BE49-F238E27FC236}">
                <a16:creationId xmlns:a16="http://schemas.microsoft.com/office/drawing/2014/main" id="{842B9184-0AAF-C084-1B3A-5B86DFCD7B11}"/>
              </a:ext>
            </a:extLst>
          </p:cNvPr>
          <p:cNvSpPr txBox="1"/>
          <p:nvPr/>
        </p:nvSpPr>
        <p:spPr>
          <a:xfrm>
            <a:off x="8764173" y="5760535"/>
            <a:ext cx="1575582" cy="642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a:ln>
                  <a:noFill/>
                </a:ln>
                <a:solidFill>
                  <a:srgbClr val="FFFFFF"/>
                </a:solidFill>
                <a:effectLst/>
                <a:uFillTx/>
                <a:latin typeface="Lato Regular"/>
                <a:ea typeface="Lato Regular"/>
                <a:cs typeface="Lato Regular"/>
                <a:sym typeface="Lato Regular"/>
              </a:rPr>
              <a:t>Solution</a:t>
            </a:r>
          </a:p>
        </p:txBody>
      </p:sp>
      <p:sp>
        <p:nvSpPr>
          <p:cNvPr id="11" name="Rounded Rectangular Callout 10">
            <a:extLst>
              <a:ext uri="{FF2B5EF4-FFF2-40B4-BE49-F238E27FC236}">
                <a16:creationId xmlns:a16="http://schemas.microsoft.com/office/drawing/2014/main" id="{0E96D659-B00E-FC63-97E7-FB3B5998A82E}"/>
              </a:ext>
            </a:extLst>
          </p:cNvPr>
          <p:cNvSpPr/>
          <p:nvPr/>
        </p:nvSpPr>
        <p:spPr>
          <a:xfrm>
            <a:off x="4787839" y="1936907"/>
            <a:ext cx="3995015" cy="466084"/>
          </a:xfrm>
          <a:prstGeom prst="wedgeRoundRectCallout">
            <a:avLst>
              <a:gd name="adj1" fmla="val -84589"/>
              <a:gd name="adj2" fmla="val 184871"/>
              <a:gd name="adj3" fmla="val 16667"/>
            </a:avLst>
          </a:prstGeom>
          <a:solidFill>
            <a:srgbClr val="6AB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mn-lt"/>
                <a:ea typeface="+mn-ea"/>
                <a:cs typeface="+mn-cs"/>
                <a:sym typeface="Helvetica Neue Medium"/>
              </a:rPr>
              <a:t>First solution from</a:t>
            </a:r>
            <a:r>
              <a:rPr kumimoji="0" lang="en-US" b="0" i="0" u="none" strike="noStrike" cap="none" spc="0" normalizeH="0">
                <a:ln>
                  <a:noFill/>
                </a:ln>
                <a:solidFill>
                  <a:srgbClr val="FFFFFF"/>
                </a:solidFill>
                <a:effectLst/>
                <a:uFillTx/>
                <a:latin typeface="+mn-lt"/>
                <a:ea typeface="+mn-ea"/>
                <a:cs typeface="+mn-cs"/>
                <a:sym typeface="Helvetica Neue Medium"/>
              </a:rPr>
              <a:t> Multiple Dijkstra </a:t>
            </a: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ounded Rectangular Callout 14">
            <a:extLst>
              <a:ext uri="{FF2B5EF4-FFF2-40B4-BE49-F238E27FC236}">
                <a16:creationId xmlns:a16="http://schemas.microsoft.com/office/drawing/2014/main" id="{FEFCE1BB-4E6B-3F59-C931-C3DC88D78BAA}"/>
              </a:ext>
            </a:extLst>
          </p:cNvPr>
          <p:cNvSpPr/>
          <p:nvPr/>
        </p:nvSpPr>
        <p:spPr>
          <a:xfrm>
            <a:off x="4325093" y="3878181"/>
            <a:ext cx="2589514" cy="466084"/>
          </a:xfrm>
          <a:prstGeom prst="wedgeRoundRectCallout">
            <a:avLst>
              <a:gd name="adj1" fmla="val -83580"/>
              <a:gd name="adj2" fmla="val -211242"/>
              <a:gd name="adj3" fmla="val 16667"/>
            </a:avLst>
          </a:prstGeom>
          <a:solidFill>
            <a:schemeClr val="accent3"/>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mn-lt"/>
                <a:ea typeface="+mn-ea"/>
                <a:cs typeface="+mn-cs"/>
                <a:sym typeface="Helvetica Neue Medium"/>
              </a:rPr>
              <a:t>2-opt</a:t>
            </a:r>
            <a:r>
              <a:rPr kumimoji="0" lang="en-US" b="0" i="0" u="none" strike="noStrike" cap="none" spc="0" normalizeH="0">
                <a:ln>
                  <a:noFill/>
                </a:ln>
                <a:solidFill>
                  <a:srgbClr val="FFFFFF"/>
                </a:solidFill>
                <a:effectLst/>
                <a:uFillTx/>
                <a:latin typeface="+mn-lt"/>
                <a:ea typeface="+mn-ea"/>
                <a:cs typeface="+mn-cs"/>
                <a:sym typeface="Helvetica Neue Medium"/>
              </a:rPr>
              <a:t> perturbation</a:t>
            </a: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76FDBE2B-591E-3494-FB68-850E7301E2BD}"/>
              </a:ext>
            </a:extLst>
          </p:cNvPr>
          <p:cNvSpPr/>
          <p:nvPr/>
        </p:nvSpPr>
        <p:spPr>
          <a:xfrm>
            <a:off x="3495693" y="3609520"/>
            <a:ext cx="165631" cy="165631"/>
          </a:xfrm>
          <a:prstGeom prst="ellipse">
            <a:avLst/>
          </a:prstGeom>
          <a:solidFill>
            <a:schemeClr val="accent1"/>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ounded Rectangular Callout 19">
            <a:extLst>
              <a:ext uri="{FF2B5EF4-FFF2-40B4-BE49-F238E27FC236}">
                <a16:creationId xmlns:a16="http://schemas.microsoft.com/office/drawing/2014/main" id="{B89DFF80-A0CB-8105-49F7-7147A748189B}"/>
              </a:ext>
            </a:extLst>
          </p:cNvPr>
          <p:cNvSpPr/>
          <p:nvPr/>
        </p:nvSpPr>
        <p:spPr>
          <a:xfrm>
            <a:off x="3718558" y="5136556"/>
            <a:ext cx="4652555" cy="772551"/>
          </a:xfrm>
          <a:prstGeom prst="wedgeRoundRectCallout">
            <a:avLst>
              <a:gd name="adj1" fmla="val -54763"/>
              <a:gd name="adj2" fmla="val -237360"/>
              <a:gd name="adj3" fmla="val 16667"/>
            </a:avLst>
          </a:prstGeom>
          <a:solidFill>
            <a:schemeClr val="accent1"/>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825500" hangingPunct="0"/>
            <a:r>
              <a:rPr lang="en-US">
                <a:solidFill>
                  <a:srgbClr val="FFFFFF"/>
                </a:solidFill>
                <a:sym typeface="Helvetica Neue Medium"/>
              </a:rPr>
              <a:t>If we only climb down, we can only find the lowest point locally.  </a:t>
            </a:r>
          </a:p>
        </p:txBody>
      </p:sp>
      <p:cxnSp>
        <p:nvCxnSpPr>
          <p:cNvPr id="28" name="Straight Arrow Connector 27">
            <a:extLst>
              <a:ext uri="{FF2B5EF4-FFF2-40B4-BE49-F238E27FC236}">
                <a16:creationId xmlns:a16="http://schemas.microsoft.com/office/drawing/2014/main" id="{D0F373E3-9B59-C742-7CF3-2E6A78D68F96}"/>
              </a:ext>
            </a:extLst>
          </p:cNvPr>
          <p:cNvCxnSpPr>
            <a:cxnSpLocks/>
          </p:cNvCxnSpPr>
          <p:nvPr/>
        </p:nvCxnSpPr>
        <p:spPr>
          <a:xfrm>
            <a:off x="3454286" y="3082850"/>
            <a:ext cx="41407" cy="268538"/>
          </a:xfrm>
          <a:prstGeom prst="straightConnector1">
            <a:avLst/>
          </a:prstGeom>
          <a:noFill/>
          <a:ln w="254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Straight Arrow Connector 32">
            <a:extLst>
              <a:ext uri="{FF2B5EF4-FFF2-40B4-BE49-F238E27FC236}">
                <a16:creationId xmlns:a16="http://schemas.microsoft.com/office/drawing/2014/main" id="{E8B3309D-4E06-AA1D-7994-4F9D576B7B28}"/>
              </a:ext>
            </a:extLst>
          </p:cNvPr>
          <p:cNvCxnSpPr>
            <a:cxnSpLocks/>
          </p:cNvCxnSpPr>
          <p:nvPr/>
        </p:nvCxnSpPr>
        <p:spPr>
          <a:xfrm flipH="1" flipV="1">
            <a:off x="3330061" y="2659085"/>
            <a:ext cx="56998" cy="269505"/>
          </a:xfrm>
          <a:prstGeom prst="straightConnector1">
            <a:avLst/>
          </a:prstGeom>
          <a:noFill/>
          <a:ln w="2540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8" name="Oval 37">
            <a:extLst>
              <a:ext uri="{FF2B5EF4-FFF2-40B4-BE49-F238E27FC236}">
                <a16:creationId xmlns:a16="http://schemas.microsoft.com/office/drawing/2014/main" id="{3B473E24-5921-9F6C-3658-0109E9CBCDB3}"/>
              </a:ext>
            </a:extLst>
          </p:cNvPr>
          <p:cNvSpPr/>
          <p:nvPr/>
        </p:nvSpPr>
        <p:spPr>
          <a:xfrm>
            <a:off x="3016713" y="2432266"/>
            <a:ext cx="165631" cy="165631"/>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Rounded Rectangular Callout 38">
            <a:extLst>
              <a:ext uri="{FF2B5EF4-FFF2-40B4-BE49-F238E27FC236}">
                <a16:creationId xmlns:a16="http://schemas.microsoft.com/office/drawing/2014/main" id="{8E05261F-BD19-6140-0A2A-03CAE3F3B697}"/>
              </a:ext>
            </a:extLst>
          </p:cNvPr>
          <p:cNvSpPr/>
          <p:nvPr/>
        </p:nvSpPr>
        <p:spPr>
          <a:xfrm>
            <a:off x="3495693" y="1844304"/>
            <a:ext cx="3289654" cy="466084"/>
          </a:xfrm>
          <a:prstGeom prst="wedgeRoundRectCallout">
            <a:avLst>
              <a:gd name="adj1" fmla="val -60535"/>
              <a:gd name="adj2" fmla="val 93062"/>
              <a:gd name="adj3" fmla="val 16667"/>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825500" hangingPunct="0"/>
            <a:r>
              <a:rPr lang="en-US">
                <a:solidFill>
                  <a:srgbClr val="FFFFFF"/>
                </a:solidFill>
                <a:sym typeface="Helvetica Neue Medium"/>
              </a:rPr>
              <a:t>If we climb up a little bit</a:t>
            </a:r>
          </a:p>
        </p:txBody>
      </p:sp>
      <p:cxnSp>
        <p:nvCxnSpPr>
          <p:cNvPr id="36" name="Straight Arrow Connector 35">
            <a:extLst>
              <a:ext uri="{FF2B5EF4-FFF2-40B4-BE49-F238E27FC236}">
                <a16:creationId xmlns:a16="http://schemas.microsoft.com/office/drawing/2014/main" id="{4AD65D4C-531D-EC68-941F-61B7248BD68E}"/>
              </a:ext>
            </a:extLst>
          </p:cNvPr>
          <p:cNvCxnSpPr/>
          <p:nvPr/>
        </p:nvCxnSpPr>
        <p:spPr>
          <a:xfrm flipH="1">
            <a:off x="2438400" y="2659085"/>
            <a:ext cx="419947" cy="2576702"/>
          </a:xfrm>
          <a:prstGeom prst="straightConnector1">
            <a:avLst/>
          </a:prstGeom>
          <a:noFill/>
          <a:ln w="25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2" name="Oval 41">
            <a:extLst>
              <a:ext uri="{FF2B5EF4-FFF2-40B4-BE49-F238E27FC236}">
                <a16:creationId xmlns:a16="http://schemas.microsoft.com/office/drawing/2014/main" id="{956B857A-0183-E39D-F68C-074D6052B8B7}"/>
              </a:ext>
            </a:extLst>
          </p:cNvPr>
          <p:cNvSpPr/>
          <p:nvPr/>
        </p:nvSpPr>
        <p:spPr>
          <a:xfrm>
            <a:off x="2277858" y="5357200"/>
            <a:ext cx="165631" cy="165631"/>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Rounded Rectangular Callout 42">
            <a:extLst>
              <a:ext uri="{FF2B5EF4-FFF2-40B4-BE49-F238E27FC236}">
                <a16:creationId xmlns:a16="http://schemas.microsoft.com/office/drawing/2014/main" id="{019C0001-EA6D-CB0B-562C-DAD21934FB3B}"/>
              </a:ext>
            </a:extLst>
          </p:cNvPr>
          <p:cNvSpPr/>
          <p:nvPr/>
        </p:nvSpPr>
        <p:spPr>
          <a:xfrm>
            <a:off x="1933681" y="5829209"/>
            <a:ext cx="3289654" cy="466084"/>
          </a:xfrm>
          <a:prstGeom prst="wedgeRoundRectCallout">
            <a:avLst>
              <a:gd name="adj1" fmla="val -36302"/>
              <a:gd name="adj2" fmla="val -123248"/>
              <a:gd name="adj3" fmla="val 16667"/>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825500" hangingPunct="0"/>
            <a:r>
              <a:rPr lang="en-US">
                <a:solidFill>
                  <a:srgbClr val="FFFFFF"/>
                </a:solidFill>
                <a:sym typeface="Helvetica Neue Medium"/>
              </a:rPr>
              <a:t>We can get a better solution</a:t>
            </a:r>
          </a:p>
        </p:txBody>
      </p:sp>
      <p:sp>
        <p:nvSpPr>
          <p:cNvPr id="22" name="Duis mollis, est non commodo luctus, nisi erat porttitor ligula, eget lacinia odio sem nec elit. Vivamus sagittis lacus vel augue laoreet rutrum faucibus dolor auctor. Nulla vitae elit libero, a…">
            <a:extLst>
              <a:ext uri="{FF2B5EF4-FFF2-40B4-BE49-F238E27FC236}">
                <a16:creationId xmlns:a16="http://schemas.microsoft.com/office/drawing/2014/main" id="{BFFEEE53-B6C7-1598-4D47-A678C340ED58}"/>
              </a:ext>
            </a:extLst>
          </p:cNvPr>
          <p:cNvSpPr txBox="1"/>
          <p:nvPr/>
        </p:nvSpPr>
        <p:spPr>
          <a:xfrm>
            <a:off x="8530678" y="3375717"/>
            <a:ext cx="3468530" cy="251350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r>
              <a:rPr lang="en-CA" sz="2000" kern="0">
                <a:latin typeface="Lato Regular"/>
                <a:sym typeface="Lato Regular"/>
              </a:rPr>
              <a:t>Note:</a:t>
            </a:r>
          </a:p>
          <a:p>
            <a:pPr marL="285750" indent="-285750">
              <a:buFont typeface="Arial" panose="020B0604020202020204" pitchFamily="34" charset="0"/>
              <a:buChar char="•"/>
            </a:pPr>
            <a:r>
              <a:rPr lang="en-CA" sz="2000" kern="0">
                <a:latin typeface="Lato Regular"/>
                <a:sym typeface="Lato Regular"/>
              </a:rPr>
              <a:t>Probability of climbing up a hill depends on temperature.</a:t>
            </a:r>
          </a:p>
          <a:p>
            <a:pPr marL="285750" indent="-285750">
              <a:buFont typeface="Arial" panose="020B0604020202020204" pitchFamily="34" charset="0"/>
              <a:buChar char="•"/>
            </a:pPr>
            <a:r>
              <a:rPr lang="en-CA" sz="2000" kern="0">
                <a:latin typeface="Lato Regular"/>
                <a:sym typeface="Lato Regular"/>
              </a:rPr>
              <a:t>Temperature decreases with the simulated annealing process. (Similar to real annealing process)</a:t>
            </a:r>
          </a:p>
        </p:txBody>
      </p:sp>
      <p:sp>
        <p:nvSpPr>
          <p:cNvPr id="24" name="Effective Presentation Template with Techy Look &amp; Feel.…">
            <a:extLst>
              <a:ext uri="{FF2B5EF4-FFF2-40B4-BE49-F238E27FC236}">
                <a16:creationId xmlns:a16="http://schemas.microsoft.com/office/drawing/2014/main" id="{178B1DB0-79B8-152E-35E8-24043FC2912B}"/>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21</a:t>
            </a:r>
          </a:p>
        </p:txBody>
      </p:sp>
    </p:spTree>
    <p:extLst>
      <p:ext uri="{BB962C8B-B14F-4D97-AF65-F5344CB8AC3E}">
        <p14:creationId xmlns:p14="http://schemas.microsoft.com/office/powerpoint/2010/main" val="533650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9"/>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1" grpId="1" animBg="1"/>
      <p:bldP spid="15" grpId="0" animBg="1"/>
      <p:bldP spid="15" grpId="1" animBg="1"/>
      <p:bldP spid="23" grpId="0" animBg="1"/>
      <p:bldP spid="23" grpId="1" animBg="1"/>
      <p:bldP spid="20" grpId="0" animBg="1"/>
      <p:bldP spid="20" grpId="1" animBg="1"/>
      <p:bldP spid="38" grpId="0" animBg="1"/>
      <p:bldP spid="39" grpId="0" animBg="1"/>
      <p:bldP spid="39" grpId="1" animBg="1"/>
      <p:bldP spid="42" grpId="0" animBg="1"/>
      <p:bldP spid="43"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oday’s Science is Technology for Tomorrow. Together We Can Achieve Better Life."/>
          <p:cNvSpPr txBox="1"/>
          <p:nvPr/>
        </p:nvSpPr>
        <p:spPr>
          <a:xfrm>
            <a:off x="930462" y="488354"/>
            <a:ext cx="8402679" cy="51751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nSpc>
                <a:spcPct val="120000"/>
              </a:lnSpc>
              <a:defRPr sz="5600">
                <a:solidFill>
                  <a:srgbClr val="FFFFFF"/>
                </a:solidFill>
              </a:defRPr>
            </a:lvl1pPr>
          </a:lstStyle>
          <a:p>
            <a:r>
              <a:rPr lang="en-US" sz="2800" b="1"/>
              <a:t>Quality of Result (</a:t>
            </a:r>
            <a:r>
              <a:rPr lang="en-US" sz="2800" b="1" err="1"/>
              <a:t>QoR</a:t>
            </a:r>
            <a:r>
              <a:rPr lang="en-US" sz="2800" b="1"/>
              <a:t> Score)</a:t>
            </a:r>
          </a:p>
        </p:txBody>
      </p:sp>
      <p:sp>
        <p:nvSpPr>
          <p:cNvPr id="107" name="Line"/>
          <p:cNvSpPr/>
          <p:nvPr/>
        </p:nvSpPr>
        <p:spPr>
          <a:xfrm>
            <a:off x="930463" y="1136071"/>
            <a:ext cx="4761249" cy="1"/>
          </a:xfrm>
          <a:prstGeom prst="line">
            <a:avLst/>
          </a:prstGeom>
          <a:ln w="12700">
            <a:solidFill>
              <a:srgbClr val="858DC3"/>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sz="1600"/>
          </a:p>
        </p:txBody>
      </p:sp>
      <p:graphicFrame>
        <p:nvGraphicFramePr>
          <p:cNvPr id="5" name="Chart 4">
            <a:extLst>
              <a:ext uri="{FF2B5EF4-FFF2-40B4-BE49-F238E27FC236}">
                <a16:creationId xmlns:a16="http://schemas.microsoft.com/office/drawing/2014/main" id="{1486CC6F-8177-80EB-0D7B-DECCE94FB71F}"/>
              </a:ext>
            </a:extLst>
          </p:cNvPr>
          <p:cNvGraphicFramePr>
            <a:graphicFrameLocks/>
          </p:cNvGraphicFramePr>
          <p:nvPr>
            <p:extLst>
              <p:ext uri="{D42A27DB-BD31-4B8C-83A1-F6EECF244321}">
                <p14:modId xmlns:p14="http://schemas.microsoft.com/office/powerpoint/2010/main" val="2767450725"/>
              </p:ext>
            </p:extLst>
          </p:nvPr>
        </p:nvGraphicFramePr>
        <p:xfrm>
          <a:off x="1894660" y="1496228"/>
          <a:ext cx="8402680" cy="4506446"/>
        </p:xfrm>
        <a:graphic>
          <a:graphicData uri="http://schemas.openxmlformats.org/drawingml/2006/chart">
            <c:chart xmlns:c="http://schemas.openxmlformats.org/drawingml/2006/chart" xmlns:r="http://schemas.openxmlformats.org/officeDocument/2006/relationships" r:id="rId3"/>
          </a:graphicData>
        </a:graphic>
      </p:graphicFrame>
      <p:sp>
        <p:nvSpPr>
          <p:cNvPr id="6" name="Duis mollis, est non commodo luctus, nisi erat porttitor ligula, eget lacinia odio sem nec elit. Vivamus sagittis lacus vel augue laoreet rutrum faucibus dolor auctor. Nulla vitae elit libero, a…">
            <a:extLst>
              <a:ext uri="{FF2B5EF4-FFF2-40B4-BE49-F238E27FC236}">
                <a16:creationId xmlns:a16="http://schemas.microsoft.com/office/drawing/2014/main" id="{A73AEC0C-793B-38DA-530C-EF3F893563E0}"/>
              </a:ext>
            </a:extLst>
          </p:cNvPr>
          <p:cNvSpPr txBox="1"/>
          <p:nvPr/>
        </p:nvSpPr>
        <p:spPr>
          <a:xfrm>
            <a:off x="925972" y="1219195"/>
            <a:ext cx="4770229" cy="54373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r>
              <a:rPr lang="en-CA" sz="1600" kern="0">
                <a:latin typeface="Lato Regular"/>
                <a:sym typeface="Lato Regular"/>
              </a:rPr>
              <a:t>Less is better</a:t>
            </a:r>
          </a:p>
          <a:p>
            <a:pPr marL="1143000" lvl="2" indent="-228600">
              <a:buFont typeface="Arial" panose="020B0604020202020204" pitchFamily="34" charset="0"/>
              <a:buChar char="•"/>
            </a:pPr>
            <a:endParaRPr lang="en-CA" sz="1600" kern="0">
              <a:latin typeface="Lato Regular"/>
              <a:sym typeface="Lato Regular"/>
            </a:endParaRPr>
          </a:p>
        </p:txBody>
      </p:sp>
      <p:sp>
        <p:nvSpPr>
          <p:cNvPr id="7" name="Duis mollis, est non commodo luctus, nisi erat porttitor ligula, eget lacinia odio sem nec elit. Vivamus sagittis lacus vel augue laoreet rutrum faucibus dolor auctor. Nulla vitae elit libero, a…">
            <a:extLst>
              <a:ext uri="{FF2B5EF4-FFF2-40B4-BE49-F238E27FC236}">
                <a16:creationId xmlns:a16="http://schemas.microsoft.com/office/drawing/2014/main" id="{123B057A-79C2-3AD3-8C07-BB448D4D4C08}"/>
              </a:ext>
            </a:extLst>
          </p:cNvPr>
          <p:cNvSpPr txBox="1"/>
          <p:nvPr/>
        </p:nvSpPr>
        <p:spPr>
          <a:xfrm>
            <a:off x="925972" y="6195517"/>
            <a:ext cx="10613177" cy="2359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r>
              <a:rPr lang="en-CA" sz="1200" kern="0">
                <a:latin typeface="Lato Regular"/>
                <a:sym typeface="Lato Regular"/>
              </a:rPr>
              <a:t>Note: this </a:t>
            </a:r>
            <a:r>
              <a:rPr lang="en-CA" sz="1200" kern="0" err="1">
                <a:latin typeface="Lato Regular"/>
                <a:sym typeface="Lato Regular"/>
              </a:rPr>
              <a:t>QoR</a:t>
            </a:r>
            <a:r>
              <a:rPr lang="en-CA" sz="1200" kern="0">
                <a:latin typeface="Lato Regular"/>
                <a:sym typeface="Lato Regular"/>
              </a:rPr>
              <a:t> score is calculated from the average of hard and extreme test cases in M4 public test.</a:t>
            </a:r>
          </a:p>
        </p:txBody>
      </p:sp>
      <p:sp>
        <p:nvSpPr>
          <p:cNvPr id="3" name="TextBox 2">
            <a:extLst>
              <a:ext uri="{FF2B5EF4-FFF2-40B4-BE49-F238E27FC236}">
                <a16:creationId xmlns:a16="http://schemas.microsoft.com/office/drawing/2014/main" id="{FA029384-F565-4276-1EBD-FB48ECE73A9A}"/>
              </a:ext>
            </a:extLst>
          </p:cNvPr>
          <p:cNvSpPr txBox="1"/>
          <p:nvPr/>
        </p:nvSpPr>
        <p:spPr>
          <a:xfrm>
            <a:off x="6602278" y="5792711"/>
            <a:ext cx="102657" cy="642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endParaRPr kumimoji="0" lang="en-US" sz="2700" b="0" i="0" u="none" strike="noStrike" cap="none" spc="0" normalizeH="0" baseline="0">
              <a:ln>
                <a:noFill/>
              </a:ln>
              <a:solidFill>
                <a:srgbClr val="8EA5BA"/>
              </a:solidFill>
              <a:effectLst/>
              <a:uFillTx/>
              <a:latin typeface="Lato Regular"/>
              <a:ea typeface="Lato Regular"/>
              <a:cs typeface="Lato Regular"/>
              <a:sym typeface="Lato Regular"/>
            </a:endParaRPr>
          </a:p>
        </p:txBody>
      </p:sp>
      <p:sp>
        <p:nvSpPr>
          <p:cNvPr id="11" name="Effective Presentation Template with Techy Look &amp; Feel.…">
            <a:extLst>
              <a:ext uri="{FF2B5EF4-FFF2-40B4-BE49-F238E27FC236}">
                <a16:creationId xmlns:a16="http://schemas.microsoft.com/office/drawing/2014/main" id="{11E8BDAA-A164-9A6A-9CB0-42E10905559A}"/>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22</a:t>
            </a:r>
          </a:p>
        </p:txBody>
      </p:sp>
    </p:spTree>
    <p:extLst>
      <p:ext uri="{BB962C8B-B14F-4D97-AF65-F5344CB8AC3E}">
        <p14:creationId xmlns:p14="http://schemas.microsoft.com/office/powerpoint/2010/main" val="536459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descr="图示, 工程绘图&#10;&#10;描述已自动生成">
            <a:extLst>
              <a:ext uri="{FF2B5EF4-FFF2-40B4-BE49-F238E27FC236}">
                <a16:creationId xmlns:a16="http://schemas.microsoft.com/office/drawing/2014/main" id="{F8318BBF-A5FC-E177-492F-D367B789D3B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a:fillRect/>
          </a:stretch>
        </p:blipFill>
        <p:spPr>
          <a:xfrm>
            <a:off x="966537" y="467628"/>
            <a:ext cx="5369292" cy="5369292"/>
          </a:xfrm>
        </p:spPr>
      </p:pic>
      <p:pic>
        <p:nvPicPr>
          <p:cNvPr id="1028" name="Picture 4" descr="Image for Representation. (Picture Source: AFP Relaxnews)">
            <a:extLst>
              <a:ext uri="{FF2B5EF4-FFF2-40B4-BE49-F238E27FC236}">
                <a16:creationId xmlns:a16="http://schemas.microsoft.com/office/drawing/2014/main" id="{A5FD9CEA-C6B0-41EA-9191-D1F54EA1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858" y="1649730"/>
            <a:ext cx="4857750" cy="3238500"/>
          </a:xfrm>
          <a:prstGeom prst="rect">
            <a:avLst/>
          </a:prstGeom>
          <a:noFill/>
          <a:extLst>
            <a:ext uri="{909E8E84-426E-40DD-AFC4-6F175D3DCCD1}">
              <a14:hiddenFill xmlns:a14="http://schemas.microsoft.com/office/drawing/2010/main">
                <a:solidFill>
                  <a:srgbClr val="FFFFFF"/>
                </a:solidFill>
              </a14:hiddenFill>
            </a:ext>
          </a:extLst>
        </p:spPr>
      </p:pic>
      <p:sp>
        <p:nvSpPr>
          <p:cNvPr id="20" name="Effective Presentation Template with Techy Look &amp; Feel.…">
            <a:extLst>
              <a:ext uri="{FF2B5EF4-FFF2-40B4-BE49-F238E27FC236}">
                <a16:creationId xmlns:a16="http://schemas.microsoft.com/office/drawing/2014/main" id="{81C68ACB-46E9-4791-E216-E701874F48A8}"/>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23</a:t>
            </a:r>
          </a:p>
        </p:txBody>
      </p:sp>
    </p:spTree>
    <p:extLst>
      <p:ext uri="{BB962C8B-B14F-4D97-AF65-F5344CB8AC3E}">
        <p14:creationId xmlns:p14="http://schemas.microsoft.com/office/powerpoint/2010/main" val="10498514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C12925C2-32C6-074D-EED2-A0A11E9461CF}"/>
              </a:ext>
            </a:extLst>
          </p:cNvPr>
          <p:cNvGrpSpPr/>
          <p:nvPr/>
        </p:nvGrpSpPr>
        <p:grpSpPr>
          <a:xfrm>
            <a:off x="1338207" y="616528"/>
            <a:ext cx="9515585" cy="6840889"/>
            <a:chOff x="1338207" y="616528"/>
            <a:chExt cx="9515585" cy="6840889"/>
          </a:xfrm>
        </p:grpSpPr>
        <p:pic>
          <p:nvPicPr>
            <p:cNvPr id="32" name="mockup_0021_MacBook_FRONT.png" descr="mockup_0021_MacBook_FRONT.png">
              <a:extLst>
                <a:ext uri="{FF2B5EF4-FFF2-40B4-BE49-F238E27FC236}">
                  <a16:creationId xmlns:a16="http://schemas.microsoft.com/office/drawing/2014/main" id="{5B007A14-197A-2E15-5089-67296EDA748F}"/>
                </a:ext>
              </a:extLst>
            </p:cNvPr>
            <p:cNvPicPr>
              <a:picLocks noChangeAspect="1"/>
            </p:cNvPicPr>
            <p:nvPr/>
          </p:nvPicPr>
          <p:blipFill>
            <a:blip r:embed="rId3"/>
            <a:stretch>
              <a:fillRect/>
            </a:stretch>
          </p:blipFill>
          <p:spPr>
            <a:xfrm>
              <a:off x="1338207" y="616528"/>
              <a:ext cx="9515585" cy="6840889"/>
            </a:xfrm>
            <a:prstGeom prst="rect">
              <a:avLst/>
            </a:prstGeom>
            <a:noFill/>
            <a:ln w="12700">
              <a:miter lim="400000"/>
            </a:ln>
          </p:spPr>
        </p:pic>
        <p:pic>
          <p:nvPicPr>
            <p:cNvPr id="33" name="图片 32">
              <a:extLst>
                <a:ext uri="{FF2B5EF4-FFF2-40B4-BE49-F238E27FC236}">
                  <a16:creationId xmlns:a16="http://schemas.microsoft.com/office/drawing/2014/main" id="{9613034F-359B-173A-A339-CB49BBDFFFBD}"/>
                </a:ext>
              </a:extLst>
            </p:cNvPr>
            <p:cNvPicPr>
              <a:picLocks noChangeAspect="1"/>
            </p:cNvPicPr>
            <p:nvPr/>
          </p:nvPicPr>
          <p:blipFill rotWithShape="1">
            <a:blip r:embed="rId4"/>
            <a:srcRect l="15608" t="14405" r="15322" b="9030"/>
            <a:stretch/>
          </p:blipFill>
          <p:spPr>
            <a:xfrm>
              <a:off x="2197618" y="922020"/>
              <a:ext cx="7796764" cy="4861560"/>
            </a:xfrm>
            <a:prstGeom prst="rect">
              <a:avLst/>
            </a:prstGeom>
            <a:gradFill>
              <a:gsLst>
                <a:gs pos="100000">
                  <a:schemeClr val="bg2">
                    <a:lumMod val="50000"/>
                  </a:schemeClr>
                </a:gs>
                <a:gs pos="100000">
                  <a:srgbClr val="4646B5"/>
                </a:gs>
              </a:gsLst>
              <a:lin ang="2700000" scaled="1"/>
            </a:gradFill>
            <a:effectLst>
              <a:softEdge rad="25400"/>
            </a:effectLst>
          </p:spPr>
        </p:pic>
      </p:grpSp>
      <p:pic>
        <p:nvPicPr>
          <p:cNvPr id="34" name="图片 33" descr="图标&#10;&#10;中度可信度描述已自动生成">
            <a:extLst>
              <a:ext uri="{FF2B5EF4-FFF2-40B4-BE49-F238E27FC236}">
                <a16:creationId xmlns:a16="http://schemas.microsoft.com/office/drawing/2014/main" id="{10736D07-8375-5B64-CED6-4E71465434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539" y="1655617"/>
            <a:ext cx="623455" cy="623455"/>
          </a:xfrm>
          <a:prstGeom prst="rect">
            <a:avLst/>
          </a:prstGeom>
        </p:spPr>
      </p:pic>
      <p:sp>
        <p:nvSpPr>
          <p:cNvPr id="9" name="Effective Presentation Template with Techy Look &amp; Feel.…">
            <a:extLst>
              <a:ext uri="{FF2B5EF4-FFF2-40B4-BE49-F238E27FC236}">
                <a16:creationId xmlns:a16="http://schemas.microsoft.com/office/drawing/2014/main" id="{AF036468-AD9B-6E1F-32DF-9B40CB035AEB}"/>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24</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0 0 L 0.25 0.25 E" pathEditMode="relative" ptsTypes="">
                                      <p:cBhvr>
                                        <p:cTn id="6" dur="1000" fill="hold"/>
                                        <p:tgtEl>
                                          <p:spTgt spid="31"/>
                                        </p:tgtEl>
                                        <p:attrNameLst>
                                          <p:attrName>ppt_x</p:attrName>
                                          <p:attrName>ppt_y</p:attrName>
                                        </p:attrNameLst>
                                      </p:cBhvr>
                                    </p:animMotion>
                                  </p:childTnLst>
                                </p:cTn>
                              </p:par>
                            </p:childTnLst>
                          </p:cTn>
                        </p:par>
                        <p:par>
                          <p:cTn id="7" fill="hold">
                            <p:stCondLst>
                              <p:cond delay="1000"/>
                            </p:stCondLst>
                            <p:childTnLst>
                              <p:par>
                                <p:cTn id="8" presetID="6" presetClass="emph" presetSubtype="0" fill="hold" nodeType="afterEffect">
                                  <p:stCondLst>
                                    <p:cond delay="0"/>
                                  </p:stCondLst>
                                  <p:childTnLst>
                                    <p:animScale>
                                      <p:cBhvr>
                                        <p:cTn id="9" dur="500" fill="hold"/>
                                        <p:tgtEl>
                                          <p:spTgt spid="31"/>
                                        </p:tgtEl>
                                      </p:cBhvr>
                                      <p:by x="150000" y="150000"/>
                                    </p:animScale>
                                  </p:childTnLst>
                                </p:cTn>
                              </p:par>
                              <p:par>
                                <p:cTn id="10" presetID="10"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mockup_0021_MacBook_FRONT.png" descr="mockup_0021_MacBook_FRONT.png">
            <a:extLst>
              <a:ext uri="{FF2B5EF4-FFF2-40B4-BE49-F238E27FC236}">
                <a16:creationId xmlns:a16="http://schemas.microsoft.com/office/drawing/2014/main" id="{EEBC4517-AD00-0501-6EA2-4E268049E7C9}"/>
              </a:ext>
            </a:extLst>
          </p:cNvPr>
          <p:cNvPicPr>
            <a:picLocks noChangeAspect="1"/>
          </p:cNvPicPr>
          <p:nvPr/>
        </p:nvPicPr>
        <p:blipFill>
          <a:blip r:embed="rId2"/>
          <a:stretch>
            <a:fillRect/>
          </a:stretch>
        </p:blipFill>
        <p:spPr>
          <a:xfrm>
            <a:off x="2286000" y="644236"/>
            <a:ext cx="11560373" cy="8475725"/>
          </a:xfrm>
          <a:prstGeom prst="rect">
            <a:avLst/>
          </a:prstGeom>
          <a:noFill/>
          <a:ln w="12700">
            <a:miter lim="400000"/>
          </a:ln>
        </p:spPr>
      </p:pic>
      <p:pic>
        <p:nvPicPr>
          <p:cNvPr id="4" name="图片 3">
            <a:extLst>
              <a:ext uri="{FF2B5EF4-FFF2-40B4-BE49-F238E27FC236}">
                <a16:creationId xmlns:a16="http://schemas.microsoft.com/office/drawing/2014/main" id="{B8581A0B-4BB4-735B-FC70-D230C241025A}"/>
              </a:ext>
            </a:extLst>
          </p:cNvPr>
          <p:cNvPicPr>
            <a:picLocks noChangeAspect="1"/>
          </p:cNvPicPr>
          <p:nvPr/>
        </p:nvPicPr>
        <p:blipFill rotWithShape="1">
          <a:blip r:embed="rId3"/>
          <a:srcRect l="15000" t="14099" r="15086" b="9394"/>
          <a:stretch/>
        </p:blipFill>
        <p:spPr>
          <a:xfrm>
            <a:off x="3352800" y="966952"/>
            <a:ext cx="14052680" cy="8650014"/>
          </a:xfrm>
          <a:prstGeom prst="rect">
            <a:avLst/>
          </a:prstGeom>
        </p:spPr>
      </p:pic>
      <p:pic>
        <p:nvPicPr>
          <p:cNvPr id="32" name="图片 31" descr="图标&#10;&#10;中度可信度描述已自动生成">
            <a:extLst>
              <a:ext uri="{FF2B5EF4-FFF2-40B4-BE49-F238E27FC236}">
                <a16:creationId xmlns:a16="http://schemas.microsoft.com/office/drawing/2014/main" id="{F2ACAD68-2E23-842D-2865-90EAAE30A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442" y="1655617"/>
            <a:ext cx="623455" cy="623455"/>
          </a:xfrm>
          <a:prstGeom prst="rect">
            <a:avLst/>
          </a:prstGeom>
        </p:spPr>
      </p:pic>
      <p:pic>
        <p:nvPicPr>
          <p:cNvPr id="6" name="图片 5">
            <a:extLst>
              <a:ext uri="{FF2B5EF4-FFF2-40B4-BE49-F238E27FC236}">
                <a16:creationId xmlns:a16="http://schemas.microsoft.com/office/drawing/2014/main" id="{1AE4876E-873D-5A27-FC29-71319610019D}"/>
              </a:ext>
            </a:extLst>
          </p:cNvPr>
          <p:cNvPicPr>
            <a:picLocks noChangeAspect="1"/>
          </p:cNvPicPr>
          <p:nvPr/>
        </p:nvPicPr>
        <p:blipFill rotWithShape="1">
          <a:blip r:embed="rId5"/>
          <a:srcRect l="15173" t="14099" r="15431" b="9394"/>
          <a:stretch/>
        </p:blipFill>
        <p:spPr>
          <a:xfrm>
            <a:off x="3352799" y="966952"/>
            <a:ext cx="14241517" cy="8831590"/>
          </a:xfrm>
          <a:prstGeom prst="rect">
            <a:avLst/>
          </a:prstGeom>
        </p:spPr>
      </p:pic>
      <p:pic>
        <p:nvPicPr>
          <p:cNvPr id="33" name="图片 32" descr="图标&#10;&#10;中度可信度描述已自动生成">
            <a:extLst>
              <a:ext uri="{FF2B5EF4-FFF2-40B4-BE49-F238E27FC236}">
                <a16:creationId xmlns:a16="http://schemas.microsoft.com/office/drawing/2014/main" id="{AA643C4E-F219-B62D-E1F6-29E7006FF0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8084" y="1904119"/>
            <a:ext cx="623455" cy="623455"/>
          </a:xfrm>
          <a:prstGeom prst="rect">
            <a:avLst/>
          </a:prstGeom>
        </p:spPr>
      </p:pic>
      <p:sp>
        <p:nvSpPr>
          <p:cNvPr id="10" name="Effective Presentation Template with Techy Look &amp; Feel.…">
            <a:extLst>
              <a:ext uri="{FF2B5EF4-FFF2-40B4-BE49-F238E27FC236}">
                <a16:creationId xmlns:a16="http://schemas.microsoft.com/office/drawing/2014/main" id="{F1527934-2679-0315-EC6E-CF67D5FD728B}"/>
              </a:ext>
            </a:extLst>
          </p:cNvPr>
          <p:cNvSpPr txBox="1"/>
          <p:nvPr/>
        </p:nvSpPr>
        <p:spPr>
          <a:xfrm>
            <a:off x="102696" y="6315928"/>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25</a:t>
            </a:r>
          </a:p>
        </p:txBody>
      </p:sp>
    </p:spTree>
    <p:extLst>
      <p:ext uri="{BB962C8B-B14F-4D97-AF65-F5344CB8AC3E}">
        <p14:creationId xmlns:p14="http://schemas.microsoft.com/office/powerpoint/2010/main" val="971078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图标&#10;&#10;中度可信度描述已自动生成">
            <a:extLst>
              <a:ext uri="{FF2B5EF4-FFF2-40B4-BE49-F238E27FC236}">
                <a16:creationId xmlns:a16="http://schemas.microsoft.com/office/drawing/2014/main" id="{10736D07-8375-5B64-CED6-4E7146543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539" y="1655617"/>
            <a:ext cx="623455" cy="623455"/>
          </a:xfrm>
          <a:prstGeom prst="rect">
            <a:avLst/>
          </a:prstGeom>
        </p:spPr>
      </p:pic>
      <p:grpSp>
        <p:nvGrpSpPr>
          <p:cNvPr id="2" name="组合 1">
            <a:extLst>
              <a:ext uri="{FF2B5EF4-FFF2-40B4-BE49-F238E27FC236}">
                <a16:creationId xmlns:a16="http://schemas.microsoft.com/office/drawing/2014/main" id="{60C4B1A1-434D-EED1-148E-110DFDFE6888}"/>
              </a:ext>
            </a:extLst>
          </p:cNvPr>
          <p:cNvGrpSpPr/>
          <p:nvPr/>
        </p:nvGrpSpPr>
        <p:grpSpPr>
          <a:xfrm>
            <a:off x="2286000" y="644236"/>
            <a:ext cx="11560373" cy="8475725"/>
            <a:chOff x="2286000" y="644236"/>
            <a:chExt cx="11560373" cy="8475725"/>
          </a:xfrm>
        </p:grpSpPr>
        <p:pic>
          <p:nvPicPr>
            <p:cNvPr id="7" name="mockup_0021_MacBook_FRONT.png" descr="mockup_0021_MacBook_FRONT.png">
              <a:extLst>
                <a:ext uri="{FF2B5EF4-FFF2-40B4-BE49-F238E27FC236}">
                  <a16:creationId xmlns:a16="http://schemas.microsoft.com/office/drawing/2014/main" id="{112BA183-ABF1-B579-835A-882462A20C5A}"/>
                </a:ext>
              </a:extLst>
            </p:cNvPr>
            <p:cNvPicPr>
              <a:picLocks noChangeAspect="1"/>
            </p:cNvPicPr>
            <p:nvPr/>
          </p:nvPicPr>
          <p:blipFill>
            <a:blip r:embed="rId4"/>
            <a:stretch>
              <a:fillRect/>
            </a:stretch>
          </p:blipFill>
          <p:spPr>
            <a:xfrm>
              <a:off x="2286000" y="644236"/>
              <a:ext cx="11560373" cy="8475725"/>
            </a:xfrm>
            <a:prstGeom prst="rect">
              <a:avLst/>
            </a:prstGeom>
            <a:noFill/>
            <a:ln w="12700">
              <a:miter lim="400000"/>
            </a:ln>
          </p:spPr>
        </p:pic>
        <p:pic>
          <p:nvPicPr>
            <p:cNvPr id="6" name="图片 5">
              <a:extLst>
                <a:ext uri="{FF2B5EF4-FFF2-40B4-BE49-F238E27FC236}">
                  <a16:creationId xmlns:a16="http://schemas.microsoft.com/office/drawing/2014/main" id="{CB7AD615-AC54-73B5-4AF8-0745037B50AC}"/>
                </a:ext>
              </a:extLst>
            </p:cNvPr>
            <p:cNvPicPr>
              <a:picLocks noChangeAspect="1"/>
            </p:cNvPicPr>
            <p:nvPr/>
          </p:nvPicPr>
          <p:blipFill rotWithShape="1">
            <a:blip r:embed="rId5"/>
            <a:srcRect l="15139" t="14719" r="14947" b="9421"/>
            <a:stretch/>
          </p:blipFill>
          <p:spPr>
            <a:xfrm>
              <a:off x="3374299" y="1046961"/>
              <a:ext cx="9427301" cy="5994970"/>
            </a:xfrm>
            <a:prstGeom prst="rect">
              <a:avLst/>
            </a:prstGeom>
          </p:spPr>
        </p:pic>
      </p:grpSp>
      <p:sp>
        <p:nvSpPr>
          <p:cNvPr id="9" name="Effective Presentation Template with Techy Look &amp; Feel.…">
            <a:extLst>
              <a:ext uri="{FF2B5EF4-FFF2-40B4-BE49-F238E27FC236}">
                <a16:creationId xmlns:a16="http://schemas.microsoft.com/office/drawing/2014/main" id="{A8B237C1-DD9F-85F1-7C4C-3B50A43CBDC1}"/>
              </a:ext>
            </a:extLst>
          </p:cNvPr>
          <p:cNvSpPr txBox="1"/>
          <p:nvPr/>
        </p:nvSpPr>
        <p:spPr>
          <a:xfrm>
            <a:off x="285575" y="6200426"/>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26</a:t>
            </a:r>
          </a:p>
        </p:txBody>
      </p:sp>
    </p:spTree>
    <p:extLst>
      <p:ext uri="{BB962C8B-B14F-4D97-AF65-F5344CB8AC3E}">
        <p14:creationId xmlns:p14="http://schemas.microsoft.com/office/powerpoint/2010/main" val="154597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0.00221 0.00856 L 0.00221 0.00856 C -0.00729 -0.00394 -0.01615 -0.01806 -0.0263 -0.02848 C -0.05013 -0.05232 -0.0681 -0.05926 -0.09271 -0.07593 C -0.09883 -0.0801 -0.10482 -0.08473 -0.11081 -0.08982 C -0.12149 -0.09862 -0.1155 -0.09561 -0.12539 -0.1051 C -0.12735 -0.10695 -0.12943 -0.10834 -0.13138 -0.10973 C -0.13789 -0.11412 -0.13867 -0.11343 -0.14701 -0.11598 C -0.16628 -0.11412 -0.16081 -0.122 -0.16758 -0.10973 " pathEditMode="relative" ptsTypes="AAAAAAAAA">
                                      <p:cBhvr>
                                        <p:cTn id="10"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6BE33E8-67B5-274A-E15E-923C99584610}"/>
              </a:ext>
            </a:extLst>
          </p:cNvPr>
          <p:cNvSpPr>
            <a:spLocks noGrp="1"/>
          </p:cNvSpPr>
          <p:nvPr>
            <p:ph type="pic" sz="quarter" idx="15"/>
          </p:nvPr>
        </p:nvSpPr>
        <p:spPr/>
      </p:sp>
      <p:sp>
        <p:nvSpPr>
          <p:cNvPr id="8" name="Picture Placeholder 7">
            <a:extLst>
              <a:ext uri="{FF2B5EF4-FFF2-40B4-BE49-F238E27FC236}">
                <a16:creationId xmlns:a16="http://schemas.microsoft.com/office/drawing/2014/main" id="{61E2BF5E-7530-0F3E-BB57-CADFA247E4E6}"/>
              </a:ext>
            </a:extLst>
          </p:cNvPr>
          <p:cNvSpPr>
            <a:spLocks noGrp="1"/>
          </p:cNvSpPr>
          <p:nvPr>
            <p:ph type="pic" sz="quarter" idx="16"/>
          </p:nvPr>
        </p:nvSpPr>
        <p:spPr/>
      </p:sp>
      <p:sp>
        <p:nvSpPr>
          <p:cNvPr id="9" name="Picture Placeholder 8">
            <a:extLst>
              <a:ext uri="{FF2B5EF4-FFF2-40B4-BE49-F238E27FC236}">
                <a16:creationId xmlns:a16="http://schemas.microsoft.com/office/drawing/2014/main" id="{44553987-4466-B3D0-02DC-5B84FE1DF1DA}"/>
              </a:ext>
            </a:extLst>
          </p:cNvPr>
          <p:cNvSpPr>
            <a:spLocks noGrp="1"/>
          </p:cNvSpPr>
          <p:nvPr>
            <p:ph type="pic" sz="quarter" idx="17"/>
          </p:nvPr>
        </p:nvSpPr>
        <p:spPr/>
      </p:sp>
      <p:sp>
        <p:nvSpPr>
          <p:cNvPr id="10" name="Picture Placeholder 9">
            <a:extLst>
              <a:ext uri="{FF2B5EF4-FFF2-40B4-BE49-F238E27FC236}">
                <a16:creationId xmlns:a16="http://schemas.microsoft.com/office/drawing/2014/main" id="{4CD7CE5B-E4BB-60BD-983F-F5C54C15ED67}"/>
              </a:ext>
            </a:extLst>
          </p:cNvPr>
          <p:cNvSpPr>
            <a:spLocks noGrp="1"/>
          </p:cNvSpPr>
          <p:nvPr>
            <p:ph type="pic" sz="quarter" idx="18"/>
          </p:nvPr>
        </p:nvSpPr>
        <p:spPr/>
      </p:sp>
      <p:sp>
        <p:nvSpPr>
          <p:cNvPr id="11" name="Picture Placeholder 10">
            <a:extLst>
              <a:ext uri="{FF2B5EF4-FFF2-40B4-BE49-F238E27FC236}">
                <a16:creationId xmlns:a16="http://schemas.microsoft.com/office/drawing/2014/main" id="{0933F7FD-34C1-5B01-4CC3-C99953A3BC43}"/>
              </a:ext>
            </a:extLst>
          </p:cNvPr>
          <p:cNvSpPr>
            <a:spLocks noGrp="1"/>
          </p:cNvSpPr>
          <p:nvPr>
            <p:ph type="pic" sz="quarter" idx="19"/>
          </p:nvPr>
        </p:nvSpPr>
        <p:spPr/>
      </p:sp>
      <p:sp>
        <p:nvSpPr>
          <p:cNvPr id="12" name="Picture Placeholder 11">
            <a:extLst>
              <a:ext uri="{FF2B5EF4-FFF2-40B4-BE49-F238E27FC236}">
                <a16:creationId xmlns:a16="http://schemas.microsoft.com/office/drawing/2014/main" id="{C8B150B2-299F-3BC2-013A-6B07F6B88F3D}"/>
              </a:ext>
            </a:extLst>
          </p:cNvPr>
          <p:cNvSpPr>
            <a:spLocks noGrp="1"/>
          </p:cNvSpPr>
          <p:nvPr>
            <p:ph type="pic" sz="quarter" idx="20"/>
          </p:nvPr>
        </p:nvSpPr>
        <p:spPr/>
      </p:sp>
      <p:sp>
        <p:nvSpPr>
          <p:cNvPr id="13" name="Picture Placeholder 12">
            <a:extLst>
              <a:ext uri="{FF2B5EF4-FFF2-40B4-BE49-F238E27FC236}">
                <a16:creationId xmlns:a16="http://schemas.microsoft.com/office/drawing/2014/main" id="{5A07DBB2-ACD7-E935-68D6-25B0E4631E8F}"/>
              </a:ext>
            </a:extLst>
          </p:cNvPr>
          <p:cNvSpPr>
            <a:spLocks noGrp="1"/>
          </p:cNvSpPr>
          <p:nvPr>
            <p:ph type="pic" sz="quarter" idx="21"/>
          </p:nvPr>
        </p:nvSpPr>
        <p:spPr/>
      </p:sp>
      <p:sp>
        <p:nvSpPr>
          <p:cNvPr id="15" name="标题 1">
            <a:extLst>
              <a:ext uri="{FF2B5EF4-FFF2-40B4-BE49-F238E27FC236}">
                <a16:creationId xmlns:a16="http://schemas.microsoft.com/office/drawing/2014/main" id="{A826B66D-9136-F80A-7EC6-964DB5FC9A3F}"/>
              </a:ext>
            </a:extLst>
          </p:cNvPr>
          <p:cNvSpPr txBox="1">
            <a:spLocks/>
          </p:cNvSpPr>
          <p:nvPr/>
        </p:nvSpPr>
        <p:spPr>
          <a:xfrm>
            <a:off x="841248" y="818457"/>
            <a:ext cx="3322317" cy="29758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FFFFFF"/>
                </a:solidFill>
              </a:rPr>
              <a:t>The Pitch </a:t>
            </a:r>
          </a:p>
        </p:txBody>
      </p:sp>
      <p:cxnSp>
        <p:nvCxnSpPr>
          <p:cNvPr id="17" name="Straight Connector 16">
            <a:extLst>
              <a:ext uri="{FF2B5EF4-FFF2-40B4-BE49-F238E27FC236}">
                <a16:creationId xmlns:a16="http://schemas.microsoft.com/office/drawing/2014/main" id="{4532735E-502C-7569-7B31-A271E536C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4" descr="A picture containing necklet, linedrawing&#10;&#10;Description automatically generated">
            <a:extLst>
              <a:ext uri="{FF2B5EF4-FFF2-40B4-BE49-F238E27FC236}">
                <a16:creationId xmlns:a16="http://schemas.microsoft.com/office/drawing/2014/main" id="{5408D09C-E79D-D09D-0181-8B410188FE1A}"/>
              </a:ext>
            </a:extLst>
          </p:cNvPr>
          <p:cNvPicPr>
            <a:picLocks noChangeAspect="1"/>
          </p:cNvPicPr>
          <p:nvPr/>
        </p:nvPicPr>
        <p:blipFill>
          <a:blip r:embed="rId3"/>
          <a:stretch>
            <a:fillRect/>
          </a:stretch>
        </p:blipFill>
        <p:spPr>
          <a:xfrm>
            <a:off x="5344678" y="910701"/>
            <a:ext cx="6436548" cy="5036598"/>
          </a:xfrm>
          <a:prstGeom prst="rect">
            <a:avLst/>
          </a:prstGeom>
        </p:spPr>
      </p:pic>
      <p:sp>
        <p:nvSpPr>
          <p:cNvPr id="16" name="Effective Presentation Template with Techy Look &amp; Feel.…">
            <a:extLst>
              <a:ext uri="{FF2B5EF4-FFF2-40B4-BE49-F238E27FC236}">
                <a16:creationId xmlns:a16="http://schemas.microsoft.com/office/drawing/2014/main" id="{A4ECEBD9-29EA-DF4E-C028-B40AE27AB5E6}"/>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27</a:t>
            </a:r>
          </a:p>
        </p:txBody>
      </p:sp>
    </p:spTree>
    <p:extLst>
      <p:ext uri="{BB962C8B-B14F-4D97-AF65-F5344CB8AC3E}">
        <p14:creationId xmlns:p14="http://schemas.microsoft.com/office/powerpoint/2010/main" val="3919627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A9082C-6136-95DD-3334-C3732FFE68D4}"/>
              </a:ext>
            </a:extLst>
          </p:cNvPr>
          <p:cNvSpPr txBox="1">
            <a:spLocks/>
          </p:cNvSpPr>
          <p:nvPr/>
        </p:nvSpPr>
        <p:spPr>
          <a:xfrm>
            <a:off x="496795" y="480372"/>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hangingPunct="0">
              <a:lnSpc>
                <a:spcPct val="130000"/>
              </a:lnSpc>
              <a:spcBef>
                <a:spcPts val="0"/>
              </a:spcBef>
            </a:pPr>
            <a:r>
              <a:rPr lang="en-US">
                <a:solidFill>
                  <a:srgbClr val="FFFFFF"/>
                </a:solidFill>
                <a:cs typeface="Calibri Light"/>
              </a:rPr>
              <a:t>THE GAP - </a:t>
            </a:r>
            <a:r>
              <a:rPr lang="en-US">
                <a:solidFill>
                  <a:srgbClr val="FFFFFF"/>
                </a:solidFill>
                <a:latin typeface="Calibri" panose="020F0502020204030204" pitchFamily="34" charset="0"/>
              </a:rPr>
              <a:t>Lack of mapping programs tailored for students!</a:t>
            </a:r>
            <a:endParaRPr lang="en-US"/>
          </a:p>
          <a:p>
            <a:r>
              <a:rPr lang="en-US">
                <a:solidFill>
                  <a:srgbClr val="FFFFFF"/>
                </a:solidFill>
                <a:cs typeface="Calibri Light"/>
              </a:rPr>
              <a:t> </a:t>
            </a:r>
            <a:endParaRPr lang="en-US">
              <a:solidFill>
                <a:srgbClr val="FFFFFF"/>
              </a:solidFill>
            </a:endParaRPr>
          </a:p>
        </p:txBody>
      </p:sp>
      <p:pic>
        <p:nvPicPr>
          <p:cNvPr id="1026" name="Picture 2" descr="🤔 Thinking Face emoji Meaning | Dictionary.com">
            <a:extLst>
              <a:ext uri="{FF2B5EF4-FFF2-40B4-BE49-F238E27FC236}">
                <a16:creationId xmlns:a16="http://schemas.microsoft.com/office/drawing/2014/main" id="{90A9C65B-A608-4587-B250-9B9997D77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888" y="1805935"/>
            <a:ext cx="4756264" cy="47562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picture containing sky, outdoor, city, building&#10;&#10;Description automatically generated">
            <a:extLst>
              <a:ext uri="{FF2B5EF4-FFF2-40B4-BE49-F238E27FC236}">
                <a16:creationId xmlns:a16="http://schemas.microsoft.com/office/drawing/2014/main" id="{8DC3CE3B-793C-788A-B100-0CBA33F59673}"/>
              </a:ext>
            </a:extLst>
          </p:cNvPr>
          <p:cNvPicPr>
            <a:picLocks noChangeAspect="1"/>
          </p:cNvPicPr>
          <p:nvPr/>
        </p:nvPicPr>
        <p:blipFill>
          <a:blip r:embed="rId4"/>
          <a:stretch>
            <a:fillRect/>
          </a:stretch>
        </p:blipFill>
        <p:spPr>
          <a:xfrm>
            <a:off x="631634" y="2212853"/>
            <a:ext cx="6238849" cy="4164775"/>
          </a:xfrm>
          <a:prstGeom prst="rect">
            <a:avLst/>
          </a:prstGeom>
        </p:spPr>
      </p:pic>
      <p:sp>
        <p:nvSpPr>
          <p:cNvPr id="8" name="Effective Presentation Template with Techy Look &amp; Feel.…">
            <a:extLst>
              <a:ext uri="{FF2B5EF4-FFF2-40B4-BE49-F238E27FC236}">
                <a16:creationId xmlns:a16="http://schemas.microsoft.com/office/drawing/2014/main" id="{CD4B8F85-CC95-5DF5-DB3C-88C1D89706F9}"/>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28</a:t>
            </a:r>
          </a:p>
        </p:txBody>
      </p:sp>
    </p:spTree>
    <p:extLst>
      <p:ext uri="{BB962C8B-B14F-4D97-AF65-F5344CB8AC3E}">
        <p14:creationId xmlns:p14="http://schemas.microsoft.com/office/powerpoint/2010/main" val="3074249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008DD-143F-43F8-88D4-75F733186F52}"/>
              </a:ext>
            </a:extLst>
          </p:cNvPr>
          <p:cNvSpPr>
            <a:spLocks noGrp="1"/>
          </p:cNvSpPr>
          <p:nvPr>
            <p:ph type="title"/>
          </p:nvPr>
        </p:nvSpPr>
        <p:spPr>
          <a:xfrm>
            <a:off x="702276" y="346762"/>
            <a:ext cx="10515600" cy="1303419"/>
          </a:xfrm>
        </p:spPr>
        <p:txBody>
          <a:bodyPr/>
          <a:lstStyle/>
          <a:p>
            <a:r>
              <a:rPr lang="en-US">
                <a:solidFill>
                  <a:schemeClr val="bg1"/>
                </a:solidFill>
              </a:rPr>
              <a:t>Integration with school life</a:t>
            </a:r>
          </a:p>
        </p:txBody>
      </p:sp>
      <p:sp>
        <p:nvSpPr>
          <p:cNvPr id="3" name="内容占位符 2">
            <a:extLst>
              <a:ext uri="{FF2B5EF4-FFF2-40B4-BE49-F238E27FC236}">
                <a16:creationId xmlns:a16="http://schemas.microsoft.com/office/drawing/2014/main" id="{57690752-7E6E-4C05-80CF-B9A984ED3EEF}"/>
              </a:ext>
            </a:extLst>
          </p:cNvPr>
          <p:cNvSpPr>
            <a:spLocks noGrp="1"/>
          </p:cNvSpPr>
          <p:nvPr>
            <p:ph idx="1"/>
          </p:nvPr>
        </p:nvSpPr>
        <p:spPr>
          <a:xfrm>
            <a:off x="702276" y="1800912"/>
            <a:ext cx="10515600" cy="4351338"/>
          </a:xfrm>
        </p:spPr>
        <p:txBody>
          <a:bodyPr/>
          <a:lstStyle/>
          <a:p>
            <a:r>
              <a:rPr lang="en-US">
                <a:solidFill>
                  <a:schemeClr val="bg1"/>
                </a:solidFill>
              </a:rPr>
              <a:t>Work with U of T student accounts</a:t>
            </a:r>
          </a:p>
          <a:p>
            <a:r>
              <a:rPr lang="en-US">
                <a:solidFill>
                  <a:schemeClr val="bg1"/>
                </a:solidFill>
              </a:rPr>
              <a:t>Allow input from professors and TAs</a:t>
            </a:r>
          </a:p>
          <a:p>
            <a:r>
              <a:rPr lang="en-US">
                <a:solidFill>
                  <a:schemeClr val="bg1"/>
                </a:solidFill>
              </a:rPr>
              <a:t>Room-Specific location data for school buildings</a:t>
            </a:r>
          </a:p>
        </p:txBody>
      </p:sp>
      <p:pic>
        <p:nvPicPr>
          <p:cNvPr id="4" name="Picture 21">
            <a:extLst>
              <a:ext uri="{FF2B5EF4-FFF2-40B4-BE49-F238E27FC236}">
                <a16:creationId xmlns:a16="http://schemas.microsoft.com/office/drawing/2014/main" id="{49FF975C-55FC-4C0D-B0FA-2E7099ED5EB8}"/>
              </a:ext>
            </a:extLst>
          </p:cNvPr>
          <p:cNvPicPr>
            <a:picLocks noChangeAspect="1"/>
          </p:cNvPicPr>
          <p:nvPr/>
        </p:nvPicPr>
        <p:blipFill>
          <a:blip r:embed="rId3"/>
          <a:stretch>
            <a:fillRect/>
          </a:stretch>
        </p:blipFill>
        <p:spPr>
          <a:xfrm>
            <a:off x="702276" y="1473653"/>
            <a:ext cx="8468067" cy="4153792"/>
          </a:xfrm>
          <a:prstGeom prst="rect">
            <a:avLst/>
          </a:prstGeom>
        </p:spPr>
      </p:pic>
      <p:pic>
        <p:nvPicPr>
          <p:cNvPr id="5" name="Picture 4">
            <a:extLst>
              <a:ext uri="{FF2B5EF4-FFF2-40B4-BE49-F238E27FC236}">
                <a16:creationId xmlns:a16="http://schemas.microsoft.com/office/drawing/2014/main" id="{3ADDC4C9-C60C-40C4-8EE4-E5FD30B1A3E9}"/>
              </a:ext>
            </a:extLst>
          </p:cNvPr>
          <p:cNvPicPr>
            <a:picLocks noChangeAspect="1"/>
          </p:cNvPicPr>
          <p:nvPr/>
        </p:nvPicPr>
        <p:blipFill>
          <a:blip r:embed="rId4"/>
          <a:stretch>
            <a:fillRect/>
          </a:stretch>
        </p:blipFill>
        <p:spPr>
          <a:xfrm>
            <a:off x="4055531" y="2174986"/>
            <a:ext cx="7774680" cy="4153792"/>
          </a:xfrm>
          <a:prstGeom prst="rect">
            <a:avLst/>
          </a:prstGeom>
        </p:spPr>
      </p:pic>
      <p:pic>
        <p:nvPicPr>
          <p:cNvPr id="7" name="Picture 6">
            <a:extLst>
              <a:ext uri="{FF2B5EF4-FFF2-40B4-BE49-F238E27FC236}">
                <a16:creationId xmlns:a16="http://schemas.microsoft.com/office/drawing/2014/main" id="{4C56B9C0-690E-4C8A-8709-7045A8ABDF71}"/>
              </a:ext>
            </a:extLst>
          </p:cNvPr>
          <p:cNvPicPr>
            <a:picLocks noChangeAspect="1"/>
          </p:cNvPicPr>
          <p:nvPr/>
        </p:nvPicPr>
        <p:blipFill>
          <a:blip r:embed="rId5"/>
          <a:stretch>
            <a:fillRect/>
          </a:stretch>
        </p:blipFill>
        <p:spPr>
          <a:xfrm>
            <a:off x="2710463" y="1340067"/>
            <a:ext cx="7154049" cy="5162137"/>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9465571-8B42-42C2-AECE-72F18001ADCE}"/>
                  </a:ext>
                </a:extLst>
              </p14:cNvPr>
              <p14:cNvContentPartPr/>
              <p14:nvPr/>
            </p14:nvContentPartPr>
            <p14:xfrm>
              <a:off x="4114831" y="3729256"/>
              <a:ext cx="477000" cy="617040"/>
            </p14:xfrm>
          </p:contentPart>
        </mc:Choice>
        <mc:Fallback xmlns="">
          <p:pic>
            <p:nvPicPr>
              <p:cNvPr id="8" name="Ink 7">
                <a:extLst>
                  <a:ext uri="{FF2B5EF4-FFF2-40B4-BE49-F238E27FC236}">
                    <a16:creationId xmlns:a16="http://schemas.microsoft.com/office/drawing/2014/main" id="{29465571-8B42-42C2-AECE-72F18001ADCE}"/>
                  </a:ext>
                </a:extLst>
              </p:cNvPr>
              <p:cNvPicPr/>
              <p:nvPr/>
            </p:nvPicPr>
            <p:blipFill>
              <a:blip r:embed="rId7"/>
              <a:stretch>
                <a:fillRect/>
              </a:stretch>
            </p:blipFill>
            <p:spPr>
              <a:xfrm>
                <a:off x="4105831" y="3720256"/>
                <a:ext cx="494640" cy="634680"/>
              </a:xfrm>
              <a:prstGeom prst="rect">
                <a:avLst/>
              </a:prstGeom>
            </p:spPr>
          </p:pic>
        </mc:Fallback>
      </mc:AlternateContent>
      <p:grpSp>
        <p:nvGrpSpPr>
          <p:cNvPr id="14" name="Group 13">
            <a:extLst>
              <a:ext uri="{FF2B5EF4-FFF2-40B4-BE49-F238E27FC236}">
                <a16:creationId xmlns:a16="http://schemas.microsoft.com/office/drawing/2014/main" id="{C3465C72-892D-4C7A-A027-C426202CFAE5}"/>
              </a:ext>
            </a:extLst>
          </p:cNvPr>
          <p:cNvGrpSpPr/>
          <p:nvPr/>
        </p:nvGrpSpPr>
        <p:grpSpPr>
          <a:xfrm>
            <a:off x="4268911" y="2578696"/>
            <a:ext cx="901800" cy="1196280"/>
            <a:chOff x="4268911" y="2578696"/>
            <a:chExt cx="901800" cy="119628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8A1986F9-BB86-49E4-BDE5-5E2E7F2A0FE3}"/>
                    </a:ext>
                  </a:extLst>
                </p14:cNvPr>
                <p14:cNvContentPartPr/>
                <p14:nvPr/>
              </p14:nvContentPartPr>
              <p14:xfrm>
                <a:off x="4268911" y="3427576"/>
                <a:ext cx="901800" cy="347400"/>
              </p14:xfrm>
            </p:contentPart>
          </mc:Choice>
          <mc:Fallback xmlns="">
            <p:pic>
              <p:nvPicPr>
                <p:cNvPr id="9" name="Ink 8">
                  <a:extLst>
                    <a:ext uri="{FF2B5EF4-FFF2-40B4-BE49-F238E27FC236}">
                      <a16:creationId xmlns:a16="http://schemas.microsoft.com/office/drawing/2014/main" id="{8A1986F9-BB86-49E4-BDE5-5E2E7F2A0FE3}"/>
                    </a:ext>
                  </a:extLst>
                </p:cNvPr>
                <p:cNvPicPr/>
                <p:nvPr/>
              </p:nvPicPr>
              <p:blipFill>
                <a:blip r:embed="rId9"/>
                <a:stretch>
                  <a:fillRect/>
                </a:stretch>
              </p:blipFill>
              <p:spPr>
                <a:xfrm>
                  <a:off x="4259911" y="3418576"/>
                  <a:ext cx="919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5D3BDDC-70B5-4604-B308-D92D7043C469}"/>
                    </a:ext>
                  </a:extLst>
                </p14:cNvPr>
                <p14:cNvContentPartPr/>
                <p14:nvPr/>
              </p14:nvContentPartPr>
              <p14:xfrm>
                <a:off x="4836991" y="2578696"/>
                <a:ext cx="247320" cy="838800"/>
              </p14:xfrm>
            </p:contentPart>
          </mc:Choice>
          <mc:Fallback xmlns="">
            <p:pic>
              <p:nvPicPr>
                <p:cNvPr id="12" name="Ink 11">
                  <a:extLst>
                    <a:ext uri="{FF2B5EF4-FFF2-40B4-BE49-F238E27FC236}">
                      <a16:creationId xmlns:a16="http://schemas.microsoft.com/office/drawing/2014/main" id="{25D3BDDC-70B5-4604-B308-D92D7043C469}"/>
                    </a:ext>
                  </a:extLst>
                </p:cNvPr>
                <p:cNvPicPr/>
                <p:nvPr/>
              </p:nvPicPr>
              <p:blipFill>
                <a:blip r:embed="rId11"/>
                <a:stretch>
                  <a:fillRect/>
                </a:stretch>
              </p:blipFill>
              <p:spPr>
                <a:xfrm>
                  <a:off x="4827991" y="2569696"/>
                  <a:ext cx="264960" cy="85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9CD3BCAA-6205-42E1-8E67-5D65B85065E0}"/>
                  </a:ext>
                </a:extLst>
              </p14:cNvPr>
              <p14:cNvContentPartPr/>
              <p14:nvPr/>
            </p14:nvContentPartPr>
            <p14:xfrm>
              <a:off x="5077072" y="3349308"/>
              <a:ext cx="41400" cy="108360"/>
            </p14:xfrm>
          </p:contentPart>
        </mc:Choice>
        <mc:Fallback xmlns="">
          <p:pic>
            <p:nvPicPr>
              <p:cNvPr id="16" name="Ink 15">
                <a:extLst>
                  <a:ext uri="{FF2B5EF4-FFF2-40B4-BE49-F238E27FC236}">
                    <a16:creationId xmlns:a16="http://schemas.microsoft.com/office/drawing/2014/main" id="{9CD3BCAA-6205-42E1-8E67-5D65B85065E0}"/>
                  </a:ext>
                </a:extLst>
              </p:cNvPr>
              <p:cNvPicPr/>
              <p:nvPr/>
            </p:nvPicPr>
            <p:blipFill>
              <a:blip r:embed="rId13"/>
              <a:stretch>
                <a:fillRect/>
              </a:stretch>
            </p:blipFill>
            <p:spPr>
              <a:xfrm>
                <a:off x="5067993" y="3340308"/>
                <a:ext cx="59195"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E884D86-FB7D-4901-A77B-9D34FB36E305}"/>
                  </a:ext>
                </a:extLst>
              </p14:cNvPr>
              <p14:cNvContentPartPr/>
              <p14:nvPr/>
            </p14:nvContentPartPr>
            <p14:xfrm>
              <a:off x="4791952" y="2414388"/>
              <a:ext cx="72720" cy="243000"/>
            </p14:xfrm>
          </p:contentPart>
        </mc:Choice>
        <mc:Fallback xmlns="">
          <p:pic>
            <p:nvPicPr>
              <p:cNvPr id="17" name="Ink 16">
                <a:extLst>
                  <a:ext uri="{FF2B5EF4-FFF2-40B4-BE49-F238E27FC236}">
                    <a16:creationId xmlns:a16="http://schemas.microsoft.com/office/drawing/2014/main" id="{AE884D86-FB7D-4901-A77B-9D34FB36E305}"/>
                  </a:ext>
                </a:extLst>
              </p:cNvPr>
              <p:cNvPicPr/>
              <p:nvPr/>
            </p:nvPicPr>
            <p:blipFill>
              <a:blip r:embed="rId15"/>
              <a:stretch>
                <a:fillRect/>
              </a:stretch>
            </p:blipFill>
            <p:spPr>
              <a:xfrm>
                <a:off x="4782996" y="2405388"/>
                <a:ext cx="90273" cy="260640"/>
              </a:xfrm>
              <a:prstGeom prst="rect">
                <a:avLst/>
              </a:prstGeom>
            </p:spPr>
          </p:pic>
        </mc:Fallback>
      </mc:AlternateContent>
      <p:grpSp>
        <p:nvGrpSpPr>
          <p:cNvPr id="24" name="Group 23">
            <a:extLst>
              <a:ext uri="{FF2B5EF4-FFF2-40B4-BE49-F238E27FC236}">
                <a16:creationId xmlns:a16="http://schemas.microsoft.com/office/drawing/2014/main" id="{AD7C67FA-44CF-4BF7-A689-ABBE1EDC4797}"/>
              </a:ext>
            </a:extLst>
          </p:cNvPr>
          <p:cNvGrpSpPr/>
          <p:nvPr/>
        </p:nvGrpSpPr>
        <p:grpSpPr>
          <a:xfrm>
            <a:off x="4794472" y="1369308"/>
            <a:ext cx="3927960" cy="2011320"/>
            <a:chOff x="4794472" y="1369308"/>
            <a:chExt cx="3927960" cy="2011320"/>
          </a:xfrm>
        </p:grpSpPr>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A843F0E2-3E07-44AE-8BE8-6B5FC1F312ED}"/>
                    </a:ext>
                  </a:extLst>
                </p14:cNvPr>
                <p14:cNvContentPartPr/>
                <p14:nvPr/>
              </p14:nvContentPartPr>
              <p14:xfrm>
                <a:off x="4794472" y="1652628"/>
                <a:ext cx="2633400" cy="788760"/>
              </p14:xfrm>
            </p:contentPart>
          </mc:Choice>
          <mc:Fallback xmlns="">
            <p:pic>
              <p:nvPicPr>
                <p:cNvPr id="19" name="Ink 18">
                  <a:extLst>
                    <a:ext uri="{FF2B5EF4-FFF2-40B4-BE49-F238E27FC236}">
                      <a16:creationId xmlns:a16="http://schemas.microsoft.com/office/drawing/2014/main" id="{A843F0E2-3E07-44AE-8BE8-6B5FC1F312ED}"/>
                    </a:ext>
                  </a:extLst>
                </p:cNvPr>
                <p:cNvPicPr/>
                <p:nvPr/>
              </p:nvPicPr>
              <p:blipFill>
                <a:blip r:embed="rId17"/>
                <a:stretch>
                  <a:fillRect/>
                </a:stretch>
              </p:blipFill>
              <p:spPr>
                <a:xfrm>
                  <a:off x="4785471" y="1643628"/>
                  <a:ext cx="2651042" cy="80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A63A7306-EA2B-44AE-824F-1A8300DA40B7}"/>
                    </a:ext>
                  </a:extLst>
                </p14:cNvPr>
                <p14:cNvContentPartPr/>
                <p14:nvPr/>
              </p14:nvContentPartPr>
              <p14:xfrm>
                <a:off x="7328872" y="1369308"/>
                <a:ext cx="93240" cy="300240"/>
              </p14:xfrm>
            </p:contentPart>
          </mc:Choice>
          <mc:Fallback xmlns="">
            <p:pic>
              <p:nvPicPr>
                <p:cNvPr id="20" name="Ink 19">
                  <a:extLst>
                    <a:ext uri="{FF2B5EF4-FFF2-40B4-BE49-F238E27FC236}">
                      <a16:creationId xmlns:a16="http://schemas.microsoft.com/office/drawing/2014/main" id="{A63A7306-EA2B-44AE-824F-1A8300DA40B7}"/>
                    </a:ext>
                  </a:extLst>
                </p:cNvPr>
                <p:cNvPicPr/>
                <p:nvPr/>
              </p:nvPicPr>
              <p:blipFill>
                <a:blip r:embed="rId19"/>
                <a:stretch>
                  <a:fillRect/>
                </a:stretch>
              </p:blipFill>
              <p:spPr>
                <a:xfrm>
                  <a:off x="7319872" y="1360308"/>
                  <a:ext cx="1108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DA8C128F-81FF-4702-92D1-6CE9FCFCDE25}"/>
                    </a:ext>
                  </a:extLst>
                </p14:cNvPr>
                <p14:cNvContentPartPr/>
                <p14:nvPr/>
              </p14:nvContentPartPr>
              <p14:xfrm>
                <a:off x="6662872" y="1407828"/>
                <a:ext cx="676080" cy="159480"/>
              </p14:xfrm>
            </p:contentPart>
          </mc:Choice>
          <mc:Fallback xmlns="">
            <p:pic>
              <p:nvPicPr>
                <p:cNvPr id="21" name="Ink 20">
                  <a:extLst>
                    <a:ext uri="{FF2B5EF4-FFF2-40B4-BE49-F238E27FC236}">
                      <a16:creationId xmlns:a16="http://schemas.microsoft.com/office/drawing/2014/main" id="{DA8C128F-81FF-4702-92D1-6CE9FCFCDE25}"/>
                    </a:ext>
                  </a:extLst>
                </p:cNvPr>
                <p:cNvPicPr/>
                <p:nvPr/>
              </p:nvPicPr>
              <p:blipFill>
                <a:blip r:embed="rId21"/>
                <a:stretch>
                  <a:fillRect/>
                </a:stretch>
              </p:blipFill>
              <p:spPr>
                <a:xfrm>
                  <a:off x="6653867" y="1398828"/>
                  <a:ext cx="693729"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370FA9FA-82AE-47ED-8DC7-BE3D681031A8}"/>
                    </a:ext>
                  </a:extLst>
                </p14:cNvPr>
                <p14:cNvContentPartPr/>
                <p14:nvPr/>
              </p14:nvContentPartPr>
              <p14:xfrm>
                <a:off x="6653512" y="1578108"/>
                <a:ext cx="525960" cy="1802520"/>
              </p14:xfrm>
            </p:contentPart>
          </mc:Choice>
          <mc:Fallback xmlns="">
            <p:pic>
              <p:nvPicPr>
                <p:cNvPr id="22" name="Ink 21">
                  <a:extLst>
                    <a:ext uri="{FF2B5EF4-FFF2-40B4-BE49-F238E27FC236}">
                      <a16:creationId xmlns:a16="http://schemas.microsoft.com/office/drawing/2014/main" id="{370FA9FA-82AE-47ED-8DC7-BE3D681031A8}"/>
                    </a:ext>
                  </a:extLst>
                </p:cNvPr>
                <p:cNvPicPr/>
                <p:nvPr/>
              </p:nvPicPr>
              <p:blipFill>
                <a:blip r:embed="rId23"/>
                <a:stretch>
                  <a:fillRect/>
                </a:stretch>
              </p:blipFill>
              <p:spPr>
                <a:xfrm>
                  <a:off x="6644506" y="1569108"/>
                  <a:ext cx="543612" cy="1820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F355E871-DB8A-437B-9D89-A0906CA826FD}"/>
                    </a:ext>
                  </a:extLst>
                </p14:cNvPr>
                <p14:cNvContentPartPr/>
                <p14:nvPr/>
              </p14:nvContentPartPr>
              <p14:xfrm>
                <a:off x="7184872" y="2865468"/>
                <a:ext cx="1537560" cy="502200"/>
              </p14:xfrm>
            </p:contentPart>
          </mc:Choice>
          <mc:Fallback xmlns="">
            <p:pic>
              <p:nvPicPr>
                <p:cNvPr id="23" name="Ink 22">
                  <a:extLst>
                    <a:ext uri="{FF2B5EF4-FFF2-40B4-BE49-F238E27FC236}">
                      <a16:creationId xmlns:a16="http://schemas.microsoft.com/office/drawing/2014/main" id="{F355E871-DB8A-437B-9D89-A0906CA826FD}"/>
                    </a:ext>
                  </a:extLst>
                </p:cNvPr>
                <p:cNvPicPr/>
                <p:nvPr/>
              </p:nvPicPr>
              <p:blipFill>
                <a:blip r:embed="rId25"/>
                <a:stretch>
                  <a:fillRect/>
                </a:stretch>
              </p:blipFill>
              <p:spPr>
                <a:xfrm>
                  <a:off x="7175872" y="2856468"/>
                  <a:ext cx="1555200" cy="519840"/>
                </a:xfrm>
                <a:prstGeom prst="rect">
                  <a:avLst/>
                </a:prstGeom>
              </p:spPr>
            </p:pic>
          </mc:Fallback>
        </mc:AlternateContent>
      </p:grpSp>
      <p:sp>
        <p:nvSpPr>
          <p:cNvPr id="25" name="Effective Presentation Template with Techy Look &amp; Feel.…">
            <a:extLst>
              <a:ext uri="{FF2B5EF4-FFF2-40B4-BE49-F238E27FC236}">
                <a16:creationId xmlns:a16="http://schemas.microsoft.com/office/drawing/2014/main" id="{1C23328D-D047-54D2-AB60-9970BB3CA82C}"/>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29</a:t>
            </a:r>
          </a:p>
        </p:txBody>
      </p:sp>
    </p:spTree>
    <p:extLst>
      <p:ext uri="{BB962C8B-B14F-4D97-AF65-F5344CB8AC3E}">
        <p14:creationId xmlns:p14="http://schemas.microsoft.com/office/powerpoint/2010/main" val="208852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p:cNvSpPr/>
          <p:nvPr/>
        </p:nvSpPr>
        <p:spPr>
          <a:xfrm>
            <a:off x="1140609" y="730000"/>
            <a:ext cx="3181867" cy="2664857"/>
          </a:xfrm>
          <a:prstGeom prst="rect">
            <a:avLst/>
          </a:prstGeom>
          <a:solidFill>
            <a:srgbClr val="8E92BB">
              <a:alpha val="6131"/>
            </a:srgbClr>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3" name="Rectangle"/>
          <p:cNvSpPr/>
          <p:nvPr/>
        </p:nvSpPr>
        <p:spPr>
          <a:xfrm>
            <a:off x="4527787" y="727038"/>
            <a:ext cx="3181867" cy="2664857"/>
          </a:xfrm>
          <a:prstGeom prst="rect">
            <a:avLst/>
          </a:prstGeom>
          <a:solidFill>
            <a:srgbClr val="8E92BB">
              <a:alpha val="6131"/>
            </a:srgbClr>
          </a:solidFill>
          <a:ln w="12700">
            <a:miter lim="400000"/>
          </a:ln>
        </p:spPr>
        <p:txBody>
          <a:bodyPr lIns="0" tIns="0" rIns="0" bIns="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5" name="Donec id elit non mi porta gravida at eget metus. Sed posuere consectetur est"/>
          <p:cNvSpPr txBox="1"/>
          <p:nvPr/>
        </p:nvSpPr>
        <p:spPr>
          <a:xfrm>
            <a:off x="1438909" y="2425605"/>
            <a:ext cx="2579942" cy="1897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stStyle>
          <a:p>
            <a:r>
              <a:rPr lang="en-US" sz="900">
                <a:solidFill>
                  <a:srgbClr val="FFFFFF"/>
                </a:solidFill>
              </a:rPr>
              <a:t>General GUI design</a:t>
            </a:r>
            <a:endParaRPr sz="900">
              <a:solidFill>
                <a:srgbClr val="FFFFFF"/>
              </a:solidFill>
            </a:endParaRPr>
          </a:p>
        </p:txBody>
      </p:sp>
      <p:sp>
        <p:nvSpPr>
          <p:cNvPr id="206" name="Stacks Overflow"/>
          <p:cNvSpPr txBox="1"/>
          <p:nvPr/>
        </p:nvSpPr>
        <p:spPr>
          <a:xfrm>
            <a:off x="1438909" y="2029560"/>
            <a:ext cx="2579942" cy="31771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nSpc>
                <a:spcPct val="120000"/>
              </a:lnSpc>
              <a:defRPr sz="3200">
                <a:solidFill>
                  <a:srgbClr val="FFFFFF"/>
                </a:solidFill>
              </a:defRPr>
            </a:lvl1pPr>
          </a:lstStyle>
          <a:p>
            <a:r>
              <a:rPr lang="en-US" sz="1600"/>
              <a:t>Graphic overview</a:t>
            </a:r>
            <a:endParaRPr sz="1600"/>
          </a:p>
        </p:txBody>
      </p:sp>
      <p:sp>
        <p:nvSpPr>
          <p:cNvPr id="208" name="Donec id elit non mi porta gravida at eget metus. Sed posuere consectetur est"/>
          <p:cNvSpPr txBox="1"/>
          <p:nvPr/>
        </p:nvSpPr>
        <p:spPr>
          <a:xfrm>
            <a:off x="4820733" y="2384480"/>
            <a:ext cx="2579942" cy="6052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defRPr>
                <a:solidFill>
                  <a:srgbClr val="FFFFFF"/>
                </a:solidFill>
              </a:defRPr>
            </a:lvl1pPr>
          </a:lstStyle>
          <a:p>
            <a:r>
              <a:rPr lang="en-US" sz="900"/>
              <a:t>Search for an intersection using 2 street names</a:t>
            </a:r>
          </a:p>
          <a:p>
            <a:r>
              <a:rPr lang="en-US" sz="900"/>
              <a:t>Find the shortest path</a:t>
            </a:r>
          </a:p>
          <a:p>
            <a:r>
              <a:rPr lang="en-US" sz="900"/>
              <a:t>Show POIs</a:t>
            </a:r>
          </a:p>
          <a:p>
            <a:r>
              <a:rPr lang="en-US" sz="900"/>
              <a:t>Change map</a:t>
            </a:r>
            <a:endParaRPr sz="900"/>
          </a:p>
        </p:txBody>
      </p:sp>
      <p:sp>
        <p:nvSpPr>
          <p:cNvPr id="209" name="Design &amp; Development"/>
          <p:cNvSpPr txBox="1"/>
          <p:nvPr/>
        </p:nvSpPr>
        <p:spPr>
          <a:xfrm>
            <a:off x="4820733" y="1987894"/>
            <a:ext cx="2579942" cy="31771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nSpc>
                <a:spcPct val="120000"/>
              </a:lnSpc>
              <a:defRPr sz="3200">
                <a:solidFill>
                  <a:srgbClr val="FFFFFF"/>
                </a:solidFill>
              </a:defRPr>
            </a:lvl1pPr>
          </a:lstStyle>
          <a:p>
            <a:r>
              <a:rPr lang="en-US" sz="1600"/>
              <a:t>Function Demonstration</a:t>
            </a:r>
            <a:endParaRPr sz="1600"/>
          </a:p>
        </p:txBody>
      </p:sp>
      <p:sp>
        <p:nvSpPr>
          <p:cNvPr id="212" name="Shape"/>
          <p:cNvSpPr/>
          <p:nvPr/>
        </p:nvSpPr>
        <p:spPr>
          <a:xfrm>
            <a:off x="2474880" y="1367489"/>
            <a:ext cx="508001" cy="508005"/>
          </a:xfrm>
          <a:custGeom>
            <a:avLst/>
            <a:gdLst/>
            <a:ahLst/>
            <a:cxnLst>
              <a:cxn ang="0">
                <a:pos x="wd2" y="hd2"/>
              </a:cxn>
              <a:cxn ang="5400000">
                <a:pos x="wd2" y="hd2"/>
              </a:cxn>
              <a:cxn ang="10800000">
                <a:pos x="wd2" y="hd2"/>
              </a:cxn>
              <a:cxn ang="16200000">
                <a:pos x="wd2" y="hd2"/>
              </a:cxn>
            </a:cxnLst>
            <a:rect l="0" t="0" r="r" b="b"/>
            <a:pathLst>
              <a:path w="21600" h="21600" extrusionOk="0">
                <a:moveTo>
                  <a:pt x="16320" y="16800"/>
                </a:moveTo>
                <a:lnTo>
                  <a:pt x="5280" y="16800"/>
                </a:lnTo>
                <a:lnTo>
                  <a:pt x="16320" y="5760"/>
                </a:lnTo>
                <a:cubicBezTo>
                  <a:pt x="16320" y="5760"/>
                  <a:pt x="16320" y="16800"/>
                  <a:pt x="16320" y="16800"/>
                </a:cubicBezTo>
                <a:close/>
                <a:moveTo>
                  <a:pt x="4800" y="5280"/>
                </a:moveTo>
                <a:lnTo>
                  <a:pt x="15360" y="5280"/>
                </a:lnTo>
                <a:lnTo>
                  <a:pt x="4800" y="15840"/>
                </a:lnTo>
                <a:cubicBezTo>
                  <a:pt x="4800" y="15840"/>
                  <a:pt x="4800" y="5280"/>
                  <a:pt x="4800" y="5280"/>
                </a:cubicBezTo>
                <a:close/>
                <a:moveTo>
                  <a:pt x="17280" y="4800"/>
                </a:moveTo>
                <a:lnTo>
                  <a:pt x="21600" y="480"/>
                </a:lnTo>
                <a:lnTo>
                  <a:pt x="20640" y="0"/>
                </a:lnTo>
                <a:lnTo>
                  <a:pt x="16320" y="4320"/>
                </a:lnTo>
                <a:lnTo>
                  <a:pt x="4800" y="4320"/>
                </a:lnTo>
                <a:lnTo>
                  <a:pt x="4800" y="480"/>
                </a:lnTo>
                <a:lnTo>
                  <a:pt x="3840" y="480"/>
                </a:lnTo>
                <a:lnTo>
                  <a:pt x="3840" y="4320"/>
                </a:lnTo>
                <a:lnTo>
                  <a:pt x="0" y="4320"/>
                </a:lnTo>
                <a:lnTo>
                  <a:pt x="0" y="5280"/>
                </a:lnTo>
                <a:lnTo>
                  <a:pt x="3840" y="5280"/>
                </a:lnTo>
                <a:lnTo>
                  <a:pt x="3840" y="17760"/>
                </a:lnTo>
                <a:lnTo>
                  <a:pt x="16320" y="17760"/>
                </a:lnTo>
                <a:lnTo>
                  <a:pt x="16320" y="21600"/>
                </a:lnTo>
                <a:lnTo>
                  <a:pt x="17280" y="21600"/>
                </a:lnTo>
                <a:lnTo>
                  <a:pt x="17280" y="17760"/>
                </a:lnTo>
                <a:lnTo>
                  <a:pt x="21120" y="17760"/>
                </a:lnTo>
                <a:lnTo>
                  <a:pt x="21120" y="16800"/>
                </a:lnTo>
                <a:lnTo>
                  <a:pt x="17280" y="16800"/>
                </a:lnTo>
                <a:cubicBezTo>
                  <a:pt x="17280" y="16800"/>
                  <a:pt x="17280" y="4800"/>
                  <a:pt x="17280" y="4800"/>
                </a:cubicBezTo>
                <a:close/>
              </a:path>
            </a:pathLst>
          </a:custGeom>
          <a:solidFill>
            <a:srgbClr val="F67421"/>
          </a:solidFill>
          <a:ln w="12700">
            <a:miter lim="400000"/>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sz="1600"/>
          </a:p>
        </p:txBody>
      </p:sp>
      <p:sp>
        <p:nvSpPr>
          <p:cNvPr id="214" name="Rectangle"/>
          <p:cNvSpPr/>
          <p:nvPr/>
        </p:nvSpPr>
        <p:spPr>
          <a:xfrm>
            <a:off x="1144595" y="3609118"/>
            <a:ext cx="3181867" cy="2664857"/>
          </a:xfrm>
          <a:prstGeom prst="rect">
            <a:avLst/>
          </a:prstGeom>
          <a:solidFill>
            <a:srgbClr val="8E92BB">
              <a:alpha val="6131"/>
            </a:srgbClr>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5" name="Rectangle"/>
          <p:cNvSpPr/>
          <p:nvPr/>
        </p:nvSpPr>
        <p:spPr>
          <a:xfrm>
            <a:off x="4519770" y="3609118"/>
            <a:ext cx="3181867" cy="2664857"/>
          </a:xfrm>
          <a:prstGeom prst="rect">
            <a:avLst/>
          </a:prstGeom>
          <a:solidFill>
            <a:srgbClr val="8E92BB">
              <a:alpha val="6131"/>
            </a:srgbClr>
          </a:solidFill>
          <a:ln w="12700">
            <a:miter lim="400000"/>
          </a:ln>
        </p:spPr>
        <p:txBody>
          <a:bodyPr lIns="0" tIns="0" rIns="0" bIns="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6" name="Rectangle"/>
          <p:cNvSpPr/>
          <p:nvPr/>
        </p:nvSpPr>
        <p:spPr>
          <a:xfrm>
            <a:off x="7914966" y="727987"/>
            <a:ext cx="3181867" cy="5545988"/>
          </a:xfrm>
          <a:prstGeom prst="rect">
            <a:avLst/>
          </a:prstGeom>
          <a:solidFill>
            <a:srgbClr val="8E92BB">
              <a:alpha val="6131"/>
            </a:srgbClr>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7" name="Donec id elit non mi porta gravida at eget metus. Sed posuere consectetur est"/>
          <p:cNvSpPr txBox="1"/>
          <p:nvPr/>
        </p:nvSpPr>
        <p:spPr>
          <a:xfrm>
            <a:off x="1466886" y="5226836"/>
            <a:ext cx="2579942" cy="1897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stStyle>
          <a:p>
            <a:r>
              <a:rPr lang="en-US" sz="900">
                <a:solidFill>
                  <a:srgbClr val="FFFFFF"/>
                </a:solidFill>
              </a:rPr>
              <a:t>Find the shortest path between 2 points</a:t>
            </a:r>
            <a:endParaRPr sz="900">
              <a:solidFill>
                <a:srgbClr val="FFFFFF"/>
              </a:solidFill>
            </a:endParaRPr>
          </a:p>
        </p:txBody>
      </p:sp>
      <p:sp>
        <p:nvSpPr>
          <p:cNvPr id="218" name="Stacks Overflow"/>
          <p:cNvSpPr txBox="1"/>
          <p:nvPr/>
        </p:nvSpPr>
        <p:spPr>
          <a:xfrm>
            <a:off x="1445558" y="4875251"/>
            <a:ext cx="2579942" cy="31771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nSpc>
                <a:spcPct val="120000"/>
              </a:lnSpc>
              <a:defRPr sz="3200">
                <a:solidFill>
                  <a:srgbClr val="FFFFFF"/>
                </a:solidFill>
              </a:defRPr>
            </a:lvl1pPr>
          </a:lstStyle>
          <a:p>
            <a:r>
              <a:rPr lang="en-US" sz="1600"/>
              <a:t>Dijkstra’s Algorithm</a:t>
            </a:r>
            <a:endParaRPr sz="1600"/>
          </a:p>
        </p:txBody>
      </p:sp>
      <p:sp>
        <p:nvSpPr>
          <p:cNvPr id="219" name="Donec id elit non mi porta gravida at eget metus. Sed posuere consectetur est"/>
          <p:cNvSpPr txBox="1"/>
          <p:nvPr/>
        </p:nvSpPr>
        <p:spPr>
          <a:xfrm>
            <a:off x="4820733" y="5243768"/>
            <a:ext cx="2579942" cy="4667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defRPr>
                <a:solidFill>
                  <a:srgbClr val="FFFFFF"/>
                </a:solidFill>
              </a:defRPr>
            </a:lvl1pPr>
          </a:lstStyle>
          <a:p>
            <a:r>
              <a:rPr lang="en-US" sz="900"/>
              <a:t>Multiple Dijkstra</a:t>
            </a:r>
          </a:p>
          <a:p>
            <a:r>
              <a:rPr lang="en-US" sz="900"/>
              <a:t>2-opt</a:t>
            </a:r>
          </a:p>
          <a:p>
            <a:r>
              <a:rPr lang="en-US" sz="900"/>
              <a:t>Simulated annealing</a:t>
            </a:r>
            <a:endParaRPr sz="900"/>
          </a:p>
        </p:txBody>
      </p:sp>
      <p:sp>
        <p:nvSpPr>
          <p:cNvPr id="220" name="Design &amp; Development"/>
          <p:cNvSpPr txBox="1"/>
          <p:nvPr/>
        </p:nvSpPr>
        <p:spPr>
          <a:xfrm>
            <a:off x="4820733" y="4895308"/>
            <a:ext cx="2579942" cy="31771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nSpc>
                <a:spcPct val="120000"/>
              </a:lnSpc>
              <a:defRPr sz="3200">
                <a:solidFill>
                  <a:srgbClr val="FFFFFF"/>
                </a:solidFill>
              </a:defRPr>
            </a:lvl1pPr>
          </a:lstStyle>
          <a:p>
            <a:r>
              <a:rPr lang="en-US" sz="1600"/>
              <a:t>Courier Problem</a:t>
            </a:r>
            <a:endParaRPr sz="1600"/>
          </a:p>
        </p:txBody>
      </p:sp>
      <p:sp>
        <p:nvSpPr>
          <p:cNvPr id="221" name="Donec id elit non mi porta gravida at eget metus. Sed posuere consectetur est"/>
          <p:cNvSpPr txBox="1"/>
          <p:nvPr/>
        </p:nvSpPr>
        <p:spPr>
          <a:xfrm>
            <a:off x="8202540" y="4052702"/>
            <a:ext cx="2579942" cy="35907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stStyle>
          <a:p>
            <a:r>
              <a:rPr lang="en-US" sz="1000">
                <a:solidFill>
                  <a:srgbClr val="FFFFFF"/>
                </a:solidFill>
              </a:rPr>
              <a:t>How we plan to continue working to improve our program</a:t>
            </a:r>
          </a:p>
        </p:txBody>
      </p:sp>
      <p:sp>
        <p:nvSpPr>
          <p:cNvPr id="222" name="Brilliant Support"/>
          <p:cNvSpPr txBox="1"/>
          <p:nvPr/>
        </p:nvSpPr>
        <p:spPr>
          <a:xfrm>
            <a:off x="8202540" y="3609118"/>
            <a:ext cx="2579942" cy="31771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gn="ctr">
              <a:lnSpc>
                <a:spcPct val="120000"/>
              </a:lnSpc>
              <a:defRPr sz="3200">
                <a:solidFill>
                  <a:srgbClr val="FFFFFF"/>
                </a:solidFill>
              </a:defRPr>
            </a:lvl1pPr>
          </a:lstStyle>
          <a:p>
            <a:r>
              <a:rPr lang="en-US" sz="1600"/>
              <a:t>Future Pitch</a:t>
            </a:r>
            <a:endParaRPr sz="1600"/>
          </a:p>
        </p:txBody>
      </p:sp>
      <p:sp>
        <p:nvSpPr>
          <p:cNvPr id="223" name="Shape"/>
          <p:cNvSpPr/>
          <p:nvPr/>
        </p:nvSpPr>
        <p:spPr>
          <a:xfrm>
            <a:off x="5885317" y="1285937"/>
            <a:ext cx="508001" cy="508001"/>
          </a:xfrm>
          <a:custGeom>
            <a:avLst/>
            <a:gdLst/>
            <a:ahLst/>
            <a:cxnLst>
              <a:cxn ang="0">
                <a:pos x="wd2" y="hd2"/>
              </a:cxn>
              <a:cxn ang="5400000">
                <a:pos x="wd2" y="hd2"/>
              </a:cxn>
              <a:cxn ang="10800000">
                <a:pos x="wd2" y="hd2"/>
              </a:cxn>
              <a:cxn ang="16200000">
                <a:pos x="wd2" y="hd2"/>
              </a:cxn>
            </a:cxnLst>
            <a:rect l="0" t="0" r="r" b="b"/>
            <a:pathLst>
              <a:path w="21600" h="21600" extrusionOk="0">
                <a:moveTo>
                  <a:pt x="8436" y="0"/>
                </a:moveTo>
                <a:lnTo>
                  <a:pt x="8436" y="3131"/>
                </a:lnTo>
                <a:lnTo>
                  <a:pt x="6840" y="3663"/>
                </a:lnTo>
                <a:lnTo>
                  <a:pt x="4727" y="1550"/>
                </a:lnTo>
                <a:lnTo>
                  <a:pt x="1550" y="4727"/>
                </a:lnTo>
                <a:lnTo>
                  <a:pt x="3663" y="6840"/>
                </a:lnTo>
                <a:lnTo>
                  <a:pt x="3131" y="8436"/>
                </a:lnTo>
                <a:lnTo>
                  <a:pt x="0" y="8436"/>
                </a:lnTo>
                <a:lnTo>
                  <a:pt x="0" y="13164"/>
                </a:lnTo>
                <a:lnTo>
                  <a:pt x="3131" y="13164"/>
                </a:lnTo>
                <a:lnTo>
                  <a:pt x="3663" y="14760"/>
                </a:lnTo>
                <a:lnTo>
                  <a:pt x="1550" y="16873"/>
                </a:lnTo>
                <a:lnTo>
                  <a:pt x="4727" y="20050"/>
                </a:lnTo>
                <a:lnTo>
                  <a:pt x="6840" y="17937"/>
                </a:lnTo>
                <a:lnTo>
                  <a:pt x="8436" y="18469"/>
                </a:lnTo>
                <a:lnTo>
                  <a:pt x="8436" y="21600"/>
                </a:lnTo>
                <a:lnTo>
                  <a:pt x="13164" y="21600"/>
                </a:lnTo>
                <a:lnTo>
                  <a:pt x="13164" y="18469"/>
                </a:lnTo>
                <a:lnTo>
                  <a:pt x="14760" y="17937"/>
                </a:lnTo>
                <a:lnTo>
                  <a:pt x="16873" y="20050"/>
                </a:lnTo>
                <a:lnTo>
                  <a:pt x="20050" y="16873"/>
                </a:lnTo>
                <a:lnTo>
                  <a:pt x="17937" y="14760"/>
                </a:lnTo>
                <a:lnTo>
                  <a:pt x="18469" y="13164"/>
                </a:lnTo>
                <a:lnTo>
                  <a:pt x="21600" y="13164"/>
                </a:lnTo>
                <a:lnTo>
                  <a:pt x="21600" y="8436"/>
                </a:lnTo>
                <a:lnTo>
                  <a:pt x="18469" y="8436"/>
                </a:lnTo>
                <a:lnTo>
                  <a:pt x="17937" y="6840"/>
                </a:lnTo>
                <a:lnTo>
                  <a:pt x="20050" y="4727"/>
                </a:lnTo>
                <a:lnTo>
                  <a:pt x="16873" y="1550"/>
                </a:lnTo>
                <a:lnTo>
                  <a:pt x="14760" y="3663"/>
                </a:lnTo>
                <a:lnTo>
                  <a:pt x="13164" y="3131"/>
                </a:lnTo>
                <a:lnTo>
                  <a:pt x="13164" y="0"/>
                </a:lnTo>
                <a:lnTo>
                  <a:pt x="10792" y="0"/>
                </a:lnTo>
                <a:lnTo>
                  <a:pt x="8436" y="0"/>
                </a:lnTo>
                <a:close/>
                <a:moveTo>
                  <a:pt x="9105" y="669"/>
                </a:moveTo>
                <a:lnTo>
                  <a:pt x="10792" y="669"/>
                </a:lnTo>
                <a:lnTo>
                  <a:pt x="12480" y="669"/>
                </a:lnTo>
                <a:lnTo>
                  <a:pt x="12480" y="3618"/>
                </a:lnTo>
                <a:lnTo>
                  <a:pt x="14942" y="4439"/>
                </a:lnTo>
                <a:lnTo>
                  <a:pt x="16873" y="2493"/>
                </a:lnTo>
                <a:lnTo>
                  <a:pt x="19092" y="4727"/>
                </a:lnTo>
                <a:lnTo>
                  <a:pt x="17161" y="6658"/>
                </a:lnTo>
                <a:lnTo>
                  <a:pt x="17982" y="9105"/>
                </a:lnTo>
                <a:lnTo>
                  <a:pt x="20916" y="9105"/>
                </a:lnTo>
                <a:lnTo>
                  <a:pt x="20916" y="12480"/>
                </a:lnTo>
                <a:lnTo>
                  <a:pt x="17982" y="12480"/>
                </a:lnTo>
                <a:lnTo>
                  <a:pt x="17161" y="14942"/>
                </a:lnTo>
                <a:lnTo>
                  <a:pt x="19092" y="16873"/>
                </a:lnTo>
                <a:lnTo>
                  <a:pt x="16873" y="19092"/>
                </a:lnTo>
                <a:lnTo>
                  <a:pt x="14942" y="17161"/>
                </a:lnTo>
                <a:lnTo>
                  <a:pt x="12480" y="17982"/>
                </a:lnTo>
                <a:lnTo>
                  <a:pt x="12480" y="20916"/>
                </a:lnTo>
                <a:lnTo>
                  <a:pt x="9105" y="20916"/>
                </a:lnTo>
                <a:lnTo>
                  <a:pt x="9105" y="17982"/>
                </a:lnTo>
                <a:lnTo>
                  <a:pt x="6658" y="17161"/>
                </a:lnTo>
                <a:lnTo>
                  <a:pt x="4727" y="19092"/>
                </a:lnTo>
                <a:lnTo>
                  <a:pt x="2508" y="16873"/>
                </a:lnTo>
                <a:lnTo>
                  <a:pt x="4439" y="14942"/>
                </a:lnTo>
                <a:lnTo>
                  <a:pt x="3618" y="12480"/>
                </a:lnTo>
                <a:lnTo>
                  <a:pt x="669" y="12480"/>
                </a:lnTo>
                <a:lnTo>
                  <a:pt x="669" y="9105"/>
                </a:lnTo>
                <a:lnTo>
                  <a:pt x="3618" y="9105"/>
                </a:lnTo>
                <a:lnTo>
                  <a:pt x="4439" y="6658"/>
                </a:lnTo>
                <a:lnTo>
                  <a:pt x="2508" y="4727"/>
                </a:lnTo>
                <a:lnTo>
                  <a:pt x="4727" y="2493"/>
                </a:lnTo>
                <a:lnTo>
                  <a:pt x="6658" y="4439"/>
                </a:lnTo>
                <a:lnTo>
                  <a:pt x="9105" y="3618"/>
                </a:lnTo>
                <a:lnTo>
                  <a:pt x="9105" y="669"/>
                </a:lnTo>
                <a:close/>
                <a:moveTo>
                  <a:pt x="10792" y="8436"/>
                </a:moveTo>
                <a:cubicBezTo>
                  <a:pt x="9488" y="8437"/>
                  <a:pt x="8436" y="9488"/>
                  <a:pt x="8436" y="10792"/>
                </a:cubicBezTo>
                <a:cubicBezTo>
                  <a:pt x="8437" y="12097"/>
                  <a:pt x="9488" y="13163"/>
                  <a:pt x="10792" y="13164"/>
                </a:cubicBezTo>
                <a:cubicBezTo>
                  <a:pt x="12097" y="13163"/>
                  <a:pt x="13164" y="12097"/>
                  <a:pt x="13164" y="10792"/>
                </a:cubicBezTo>
                <a:cubicBezTo>
                  <a:pt x="13163" y="9488"/>
                  <a:pt x="12097" y="8437"/>
                  <a:pt x="10792" y="8436"/>
                </a:cubicBezTo>
                <a:close/>
                <a:moveTo>
                  <a:pt x="10792" y="9105"/>
                </a:moveTo>
                <a:cubicBezTo>
                  <a:pt x="11259" y="9105"/>
                  <a:pt x="11687" y="9301"/>
                  <a:pt x="11993" y="9607"/>
                </a:cubicBezTo>
                <a:cubicBezTo>
                  <a:pt x="12299" y="9913"/>
                  <a:pt x="12480" y="10325"/>
                  <a:pt x="12480" y="10792"/>
                </a:cubicBezTo>
                <a:cubicBezTo>
                  <a:pt x="12480" y="11259"/>
                  <a:pt x="12299" y="11687"/>
                  <a:pt x="11993" y="11993"/>
                </a:cubicBezTo>
                <a:cubicBezTo>
                  <a:pt x="11687" y="12299"/>
                  <a:pt x="11259" y="12480"/>
                  <a:pt x="10792" y="12480"/>
                </a:cubicBezTo>
                <a:cubicBezTo>
                  <a:pt x="10325" y="12480"/>
                  <a:pt x="9913" y="12299"/>
                  <a:pt x="9607" y="11993"/>
                </a:cubicBezTo>
                <a:cubicBezTo>
                  <a:pt x="9301" y="11687"/>
                  <a:pt x="9105" y="11259"/>
                  <a:pt x="9105" y="10792"/>
                </a:cubicBezTo>
                <a:cubicBezTo>
                  <a:pt x="9105" y="10325"/>
                  <a:pt x="9301" y="9913"/>
                  <a:pt x="9607" y="9607"/>
                </a:cubicBezTo>
                <a:cubicBezTo>
                  <a:pt x="9913" y="9301"/>
                  <a:pt x="10325" y="9105"/>
                  <a:pt x="10792" y="9105"/>
                </a:cubicBezTo>
                <a:close/>
              </a:path>
            </a:pathLst>
          </a:custGeom>
          <a:solidFill>
            <a:srgbClr val="6AB2F2"/>
          </a:solidFill>
          <a:ln w="12700">
            <a:miter lim="400000"/>
          </a:ln>
        </p:spPr>
        <p:txBody>
          <a:bodyPr lIns="35719" tIns="35719" rIns="35719" bIns="35719" anchor="ctr"/>
          <a:lstStyle/>
          <a:p>
            <a:pPr algn="ctr">
              <a:lnSpc>
                <a:spcPct val="100000"/>
              </a:lnSpc>
              <a:defRPr sz="3200">
                <a:solidFill>
                  <a:srgbClr val="FFFFFF"/>
                </a:solidFill>
                <a:latin typeface="+mn-lt"/>
                <a:ea typeface="+mn-ea"/>
                <a:cs typeface="+mn-cs"/>
                <a:sym typeface="Helvetica Neue Medium"/>
              </a:defRPr>
            </a:pPr>
            <a:endParaRPr sz="1600"/>
          </a:p>
        </p:txBody>
      </p:sp>
      <p:sp>
        <p:nvSpPr>
          <p:cNvPr id="26" name="Shape">
            <a:extLst>
              <a:ext uri="{FF2B5EF4-FFF2-40B4-BE49-F238E27FC236}">
                <a16:creationId xmlns:a16="http://schemas.microsoft.com/office/drawing/2014/main" id="{811338B0-3796-90DC-4FF1-67949F9B00AE}"/>
              </a:ext>
            </a:extLst>
          </p:cNvPr>
          <p:cNvSpPr/>
          <p:nvPr/>
        </p:nvSpPr>
        <p:spPr>
          <a:xfrm>
            <a:off x="5830753" y="4115581"/>
            <a:ext cx="562565" cy="562504"/>
          </a:xfrm>
          <a:custGeom>
            <a:avLst/>
            <a:gdLst/>
            <a:ahLst/>
            <a:cxnLst>
              <a:cxn ang="0">
                <a:pos x="wd2" y="hd2"/>
              </a:cxn>
              <a:cxn ang="5400000">
                <a:pos x="wd2" y="hd2"/>
              </a:cxn>
              <a:cxn ang="10800000">
                <a:pos x="wd2" y="hd2"/>
              </a:cxn>
              <a:cxn ang="16200000">
                <a:pos x="wd2" y="hd2"/>
              </a:cxn>
            </a:cxnLst>
            <a:rect l="0" t="0" r="r" b="b"/>
            <a:pathLst>
              <a:path w="21600" h="21600" extrusionOk="0">
                <a:moveTo>
                  <a:pt x="16650" y="19795"/>
                </a:moveTo>
                <a:cubicBezTo>
                  <a:pt x="14913" y="19795"/>
                  <a:pt x="13500" y="18378"/>
                  <a:pt x="13500" y="16637"/>
                </a:cubicBezTo>
                <a:cubicBezTo>
                  <a:pt x="13500" y="14896"/>
                  <a:pt x="14913" y="13479"/>
                  <a:pt x="16650" y="13479"/>
                </a:cubicBezTo>
                <a:cubicBezTo>
                  <a:pt x="18387" y="13479"/>
                  <a:pt x="19800" y="14896"/>
                  <a:pt x="19800" y="16637"/>
                </a:cubicBezTo>
                <a:cubicBezTo>
                  <a:pt x="19800" y="18378"/>
                  <a:pt x="18387" y="19795"/>
                  <a:pt x="16650" y="19795"/>
                </a:cubicBezTo>
                <a:close/>
                <a:moveTo>
                  <a:pt x="6299" y="9000"/>
                </a:moveTo>
                <a:cubicBezTo>
                  <a:pt x="6296" y="10242"/>
                  <a:pt x="5289" y="11251"/>
                  <a:pt x="4050" y="11251"/>
                </a:cubicBezTo>
                <a:cubicBezTo>
                  <a:pt x="2809" y="11251"/>
                  <a:pt x="1800" y="10239"/>
                  <a:pt x="1800" y="8995"/>
                </a:cubicBezTo>
                <a:cubicBezTo>
                  <a:pt x="1800" y="7751"/>
                  <a:pt x="2809" y="6739"/>
                  <a:pt x="4050" y="6739"/>
                </a:cubicBezTo>
                <a:cubicBezTo>
                  <a:pt x="5289" y="6739"/>
                  <a:pt x="6297" y="7749"/>
                  <a:pt x="6299" y="8991"/>
                </a:cubicBezTo>
                <a:lnTo>
                  <a:pt x="6299" y="8995"/>
                </a:lnTo>
                <a:cubicBezTo>
                  <a:pt x="6299" y="8995"/>
                  <a:pt x="6299" y="9000"/>
                  <a:pt x="6299" y="9000"/>
                </a:cubicBezTo>
                <a:close/>
                <a:moveTo>
                  <a:pt x="16650" y="1805"/>
                </a:moveTo>
                <a:cubicBezTo>
                  <a:pt x="17395" y="1805"/>
                  <a:pt x="18000" y="2412"/>
                  <a:pt x="18000" y="3158"/>
                </a:cubicBezTo>
                <a:cubicBezTo>
                  <a:pt x="18000" y="3905"/>
                  <a:pt x="17395" y="4512"/>
                  <a:pt x="16650" y="4512"/>
                </a:cubicBezTo>
                <a:cubicBezTo>
                  <a:pt x="15906" y="4512"/>
                  <a:pt x="15300" y="3905"/>
                  <a:pt x="15300" y="3158"/>
                </a:cubicBezTo>
                <a:cubicBezTo>
                  <a:pt x="15300" y="2412"/>
                  <a:pt x="15906" y="1805"/>
                  <a:pt x="16650" y="1805"/>
                </a:cubicBezTo>
                <a:close/>
                <a:moveTo>
                  <a:pt x="16650" y="11674"/>
                </a:moveTo>
                <a:cubicBezTo>
                  <a:pt x="15192" y="11674"/>
                  <a:pt x="13885" y="12310"/>
                  <a:pt x="12979" y="13317"/>
                </a:cubicBezTo>
                <a:lnTo>
                  <a:pt x="7853" y="10542"/>
                </a:lnTo>
                <a:cubicBezTo>
                  <a:pt x="8115" y="9740"/>
                  <a:pt x="8181" y="8840"/>
                  <a:pt x="7987" y="7942"/>
                </a:cubicBezTo>
                <a:lnTo>
                  <a:pt x="14311" y="5268"/>
                </a:lnTo>
                <a:cubicBezTo>
                  <a:pt x="14888" y="5910"/>
                  <a:pt x="15721" y="6317"/>
                  <a:pt x="16650" y="6317"/>
                </a:cubicBezTo>
                <a:cubicBezTo>
                  <a:pt x="18390" y="6317"/>
                  <a:pt x="19800" y="4903"/>
                  <a:pt x="19800" y="3158"/>
                </a:cubicBezTo>
                <a:cubicBezTo>
                  <a:pt x="19800" y="1414"/>
                  <a:pt x="18390" y="0"/>
                  <a:pt x="16650" y="0"/>
                </a:cubicBezTo>
                <a:cubicBezTo>
                  <a:pt x="14756" y="0"/>
                  <a:pt x="13244" y="1682"/>
                  <a:pt x="13540" y="3635"/>
                </a:cubicBezTo>
                <a:lnTo>
                  <a:pt x="7119" y="6351"/>
                </a:lnTo>
                <a:cubicBezTo>
                  <a:pt x="6376" y="5485"/>
                  <a:pt x="5278" y="4934"/>
                  <a:pt x="4050" y="4934"/>
                </a:cubicBezTo>
                <a:cubicBezTo>
                  <a:pt x="1813" y="4934"/>
                  <a:pt x="0" y="6753"/>
                  <a:pt x="0" y="8995"/>
                </a:cubicBezTo>
                <a:cubicBezTo>
                  <a:pt x="0" y="11238"/>
                  <a:pt x="1813" y="13056"/>
                  <a:pt x="4050" y="13056"/>
                </a:cubicBezTo>
                <a:cubicBezTo>
                  <a:pt x="5095" y="13056"/>
                  <a:pt x="6045" y="12655"/>
                  <a:pt x="6764" y="12003"/>
                </a:cubicBezTo>
                <a:lnTo>
                  <a:pt x="12034" y="14856"/>
                </a:lnTo>
                <a:cubicBezTo>
                  <a:pt x="10783" y="18115"/>
                  <a:pt x="13188" y="21600"/>
                  <a:pt x="16650" y="21600"/>
                </a:cubicBezTo>
                <a:cubicBezTo>
                  <a:pt x="19384" y="21600"/>
                  <a:pt x="21600" y="19378"/>
                  <a:pt x="21600" y="16637"/>
                </a:cubicBezTo>
                <a:cubicBezTo>
                  <a:pt x="21600" y="13896"/>
                  <a:pt x="19384" y="11674"/>
                  <a:pt x="16650" y="11674"/>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a:extLst>
              <a:ext uri="{FF2B5EF4-FFF2-40B4-BE49-F238E27FC236}">
                <a16:creationId xmlns:a16="http://schemas.microsoft.com/office/drawing/2014/main" id="{C14B70F4-B23D-3AE1-0B4B-28761B9F6B8A}"/>
              </a:ext>
            </a:extLst>
          </p:cNvPr>
          <p:cNvSpPr/>
          <p:nvPr/>
        </p:nvSpPr>
        <p:spPr>
          <a:xfrm>
            <a:off x="9247215" y="2794463"/>
            <a:ext cx="556422" cy="368283"/>
          </a:xfrm>
          <a:custGeom>
            <a:avLst/>
            <a:gdLst/>
            <a:ahLst/>
            <a:cxnLst>
              <a:cxn ang="0">
                <a:pos x="wd2" y="hd2"/>
              </a:cxn>
              <a:cxn ang="5400000">
                <a:pos x="wd2" y="hd2"/>
              </a:cxn>
              <a:cxn ang="10800000">
                <a:pos x="wd2" y="hd2"/>
              </a:cxn>
              <a:cxn ang="16200000">
                <a:pos x="wd2" y="hd2"/>
              </a:cxn>
            </a:cxnLst>
            <a:rect l="0" t="0" r="r" b="b"/>
            <a:pathLst>
              <a:path w="21600" h="21600" extrusionOk="0">
                <a:moveTo>
                  <a:pt x="153" y="15454"/>
                </a:moveTo>
                <a:lnTo>
                  <a:pt x="298" y="15922"/>
                </a:lnTo>
                <a:lnTo>
                  <a:pt x="19740" y="2182"/>
                </a:lnTo>
                <a:lnTo>
                  <a:pt x="7610" y="20509"/>
                </a:lnTo>
                <a:lnTo>
                  <a:pt x="306" y="14991"/>
                </a:lnTo>
                <a:lnTo>
                  <a:pt x="153" y="15454"/>
                </a:lnTo>
                <a:lnTo>
                  <a:pt x="298" y="15922"/>
                </a:lnTo>
                <a:lnTo>
                  <a:pt x="153" y="15454"/>
                </a:lnTo>
                <a:lnTo>
                  <a:pt x="0" y="15916"/>
                </a:lnTo>
                <a:lnTo>
                  <a:pt x="7524" y="21600"/>
                </a:lnTo>
                <a:lnTo>
                  <a:pt x="7919" y="21503"/>
                </a:lnTo>
                <a:lnTo>
                  <a:pt x="21600" y="833"/>
                </a:lnTo>
                <a:lnTo>
                  <a:pt x="21213" y="0"/>
                </a:lnTo>
                <a:lnTo>
                  <a:pt x="8" y="14986"/>
                </a:lnTo>
                <a:lnTo>
                  <a:pt x="0" y="15916"/>
                </a:lnTo>
                <a:cubicBezTo>
                  <a:pt x="0" y="15916"/>
                  <a:pt x="153" y="15454"/>
                  <a:pt x="153" y="15454"/>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a:extLst>
              <a:ext uri="{FF2B5EF4-FFF2-40B4-BE49-F238E27FC236}">
                <a16:creationId xmlns:a16="http://schemas.microsoft.com/office/drawing/2014/main" id="{EDB09E21-5115-F5E4-8B73-29F00B17A112}"/>
              </a:ext>
            </a:extLst>
          </p:cNvPr>
          <p:cNvSpPr/>
          <p:nvPr/>
        </p:nvSpPr>
        <p:spPr>
          <a:xfrm>
            <a:off x="9432236" y="2794463"/>
            <a:ext cx="368282" cy="556422"/>
          </a:xfrm>
          <a:custGeom>
            <a:avLst/>
            <a:gdLst/>
            <a:ahLst/>
            <a:cxnLst>
              <a:cxn ang="0">
                <a:pos x="wd2" y="hd2"/>
              </a:cxn>
              <a:cxn ang="5400000">
                <a:pos x="wd2" y="hd2"/>
              </a:cxn>
              <a:cxn ang="10800000">
                <a:pos x="wd2" y="hd2"/>
              </a:cxn>
              <a:cxn ang="16200000">
                <a:pos x="wd2" y="hd2"/>
              </a:cxn>
            </a:cxnLst>
            <a:rect l="0" t="0" r="r" b="b"/>
            <a:pathLst>
              <a:path w="21600" h="21600" extrusionOk="0">
                <a:moveTo>
                  <a:pt x="6146" y="21447"/>
                </a:moveTo>
                <a:lnTo>
                  <a:pt x="6614" y="21592"/>
                </a:lnTo>
                <a:lnTo>
                  <a:pt x="21600" y="387"/>
                </a:lnTo>
                <a:lnTo>
                  <a:pt x="20767" y="0"/>
                </a:lnTo>
                <a:lnTo>
                  <a:pt x="97" y="13681"/>
                </a:lnTo>
                <a:lnTo>
                  <a:pt x="0" y="14076"/>
                </a:lnTo>
                <a:lnTo>
                  <a:pt x="5684" y="21600"/>
                </a:lnTo>
                <a:lnTo>
                  <a:pt x="6614" y="21592"/>
                </a:lnTo>
                <a:lnTo>
                  <a:pt x="6146" y="21447"/>
                </a:lnTo>
                <a:lnTo>
                  <a:pt x="6609" y="21294"/>
                </a:lnTo>
                <a:lnTo>
                  <a:pt x="1091" y="13990"/>
                </a:lnTo>
                <a:lnTo>
                  <a:pt x="19418" y="1860"/>
                </a:lnTo>
                <a:lnTo>
                  <a:pt x="5678" y="21302"/>
                </a:lnTo>
                <a:lnTo>
                  <a:pt x="6146" y="21447"/>
                </a:lnTo>
                <a:lnTo>
                  <a:pt x="6609" y="21294"/>
                </a:lnTo>
                <a:cubicBezTo>
                  <a:pt x="6609" y="21294"/>
                  <a:pt x="6146" y="21447"/>
                  <a:pt x="6146" y="21447"/>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 name="Group 1">
            <a:extLst>
              <a:ext uri="{FF2B5EF4-FFF2-40B4-BE49-F238E27FC236}">
                <a16:creationId xmlns:a16="http://schemas.microsoft.com/office/drawing/2014/main" id="{FE360DC0-F0DE-47CA-348F-92875F38AA36}"/>
              </a:ext>
            </a:extLst>
          </p:cNvPr>
          <p:cNvGrpSpPr/>
          <p:nvPr/>
        </p:nvGrpSpPr>
        <p:grpSpPr>
          <a:xfrm>
            <a:off x="2388571" y="4052702"/>
            <a:ext cx="736571" cy="711766"/>
            <a:chOff x="2388572" y="3737931"/>
            <a:chExt cx="736571" cy="711766"/>
          </a:xfrm>
        </p:grpSpPr>
        <p:grpSp>
          <p:nvGrpSpPr>
            <p:cNvPr id="29" name="Group 28">
              <a:extLst>
                <a:ext uri="{FF2B5EF4-FFF2-40B4-BE49-F238E27FC236}">
                  <a16:creationId xmlns:a16="http://schemas.microsoft.com/office/drawing/2014/main" id="{6BCED764-38D1-CFB6-F9B5-4EF1894A5EC1}"/>
                </a:ext>
              </a:extLst>
            </p:cNvPr>
            <p:cNvGrpSpPr/>
            <p:nvPr/>
          </p:nvGrpSpPr>
          <p:grpSpPr>
            <a:xfrm>
              <a:off x="2563027" y="3737931"/>
              <a:ext cx="387665" cy="568660"/>
              <a:chOff x="12630084" y="6294032"/>
              <a:chExt cx="387665" cy="568660"/>
            </a:xfrm>
          </p:grpSpPr>
          <p:sp>
            <p:nvSpPr>
              <p:cNvPr id="30" name="Shape">
                <a:extLst>
                  <a:ext uri="{FF2B5EF4-FFF2-40B4-BE49-F238E27FC236}">
                    <a16:creationId xmlns:a16="http://schemas.microsoft.com/office/drawing/2014/main" id="{C03FB3FF-570A-531C-5B43-556AF05C50F1}"/>
                  </a:ext>
                </a:extLst>
              </p:cNvPr>
              <p:cNvSpPr/>
              <p:nvPr/>
            </p:nvSpPr>
            <p:spPr>
              <a:xfrm>
                <a:off x="12762241" y="6426191"/>
                <a:ext cx="123349" cy="123347"/>
              </a:xfrm>
              <a:custGeom>
                <a:avLst/>
                <a:gdLst/>
                <a:ahLst/>
                <a:cxnLst>
                  <a:cxn ang="0">
                    <a:pos x="wd2" y="hd2"/>
                  </a:cxn>
                  <a:cxn ang="5400000">
                    <a:pos x="wd2" y="hd2"/>
                  </a:cxn>
                  <a:cxn ang="10800000">
                    <a:pos x="wd2" y="hd2"/>
                  </a:cxn>
                  <a:cxn ang="16200000">
                    <a:pos x="wd2" y="hd2"/>
                  </a:cxn>
                </a:cxnLst>
                <a:rect l="0" t="0" r="r" b="b"/>
                <a:pathLst>
                  <a:path w="21600" h="21600" extrusionOk="0">
                    <a:moveTo>
                      <a:pt x="20057" y="10800"/>
                    </a:moveTo>
                    <a:lnTo>
                      <a:pt x="21600" y="10800"/>
                    </a:lnTo>
                    <a:cubicBezTo>
                      <a:pt x="21599" y="4835"/>
                      <a:pt x="16766" y="1"/>
                      <a:pt x="10800" y="0"/>
                    </a:cubicBezTo>
                    <a:cubicBezTo>
                      <a:pt x="4834" y="1"/>
                      <a:pt x="1" y="4835"/>
                      <a:pt x="0" y="10800"/>
                    </a:cubicBezTo>
                    <a:cubicBezTo>
                      <a:pt x="1" y="16765"/>
                      <a:pt x="4834" y="21599"/>
                      <a:pt x="10800" y="21600"/>
                    </a:cubicBezTo>
                    <a:cubicBezTo>
                      <a:pt x="16766" y="21599"/>
                      <a:pt x="21599" y="16765"/>
                      <a:pt x="21600" y="10800"/>
                    </a:cubicBezTo>
                    <a:lnTo>
                      <a:pt x="18514" y="10800"/>
                    </a:lnTo>
                    <a:cubicBezTo>
                      <a:pt x="18514" y="12935"/>
                      <a:pt x="17653" y="14854"/>
                      <a:pt x="16255" y="16255"/>
                    </a:cubicBezTo>
                    <a:cubicBezTo>
                      <a:pt x="14854" y="17653"/>
                      <a:pt x="12936" y="18514"/>
                      <a:pt x="10800" y="18514"/>
                    </a:cubicBezTo>
                    <a:cubicBezTo>
                      <a:pt x="8664" y="18514"/>
                      <a:pt x="6746" y="17653"/>
                      <a:pt x="5345" y="16255"/>
                    </a:cubicBezTo>
                    <a:cubicBezTo>
                      <a:pt x="3947" y="14854"/>
                      <a:pt x="3086" y="12935"/>
                      <a:pt x="3086" y="10800"/>
                    </a:cubicBezTo>
                    <a:cubicBezTo>
                      <a:pt x="3086" y="8665"/>
                      <a:pt x="3947" y="6746"/>
                      <a:pt x="5345" y="5345"/>
                    </a:cubicBezTo>
                    <a:cubicBezTo>
                      <a:pt x="6746" y="3947"/>
                      <a:pt x="8664" y="3086"/>
                      <a:pt x="10800" y="3086"/>
                    </a:cubicBezTo>
                    <a:cubicBezTo>
                      <a:pt x="12936" y="3086"/>
                      <a:pt x="14854" y="3947"/>
                      <a:pt x="16255" y="5345"/>
                    </a:cubicBezTo>
                    <a:cubicBezTo>
                      <a:pt x="17653" y="6746"/>
                      <a:pt x="18514" y="8665"/>
                      <a:pt x="18514" y="10800"/>
                    </a:cubicBezTo>
                    <a:cubicBezTo>
                      <a:pt x="18514" y="10800"/>
                      <a:pt x="20057" y="10800"/>
                      <a:pt x="20057" y="10800"/>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831363FB-3441-372B-87CF-4EF7998A28B2}"/>
                  </a:ext>
                </a:extLst>
              </p:cNvPr>
              <p:cNvSpPr/>
              <p:nvPr/>
            </p:nvSpPr>
            <p:spPr>
              <a:xfrm>
                <a:off x="12630084" y="6294032"/>
                <a:ext cx="387665" cy="568660"/>
              </a:xfrm>
              <a:custGeom>
                <a:avLst/>
                <a:gdLst/>
                <a:ahLst/>
                <a:cxnLst>
                  <a:cxn ang="0">
                    <a:pos x="wd2" y="hd2"/>
                  </a:cxn>
                  <a:cxn ang="5400000">
                    <a:pos x="wd2" y="hd2"/>
                  </a:cxn>
                  <a:cxn ang="10800000">
                    <a:pos x="wd2" y="hd2"/>
                  </a:cxn>
                  <a:cxn ang="16200000">
                    <a:pos x="wd2" y="hd2"/>
                  </a:cxn>
                </a:cxnLst>
                <a:rect l="0" t="0" r="r" b="b"/>
                <a:pathLst>
                  <a:path w="21600" h="21600" extrusionOk="0">
                    <a:moveTo>
                      <a:pt x="21109" y="7609"/>
                    </a:moveTo>
                    <a:lnTo>
                      <a:pt x="21600" y="7607"/>
                    </a:lnTo>
                    <a:cubicBezTo>
                      <a:pt x="21587" y="5511"/>
                      <a:pt x="20382" y="3610"/>
                      <a:pt x="18433" y="2233"/>
                    </a:cubicBezTo>
                    <a:cubicBezTo>
                      <a:pt x="16486" y="856"/>
                      <a:pt x="13786" y="0"/>
                      <a:pt x="10800" y="0"/>
                    </a:cubicBezTo>
                    <a:cubicBezTo>
                      <a:pt x="7814" y="0"/>
                      <a:pt x="5108" y="856"/>
                      <a:pt x="3157" y="2233"/>
                    </a:cubicBezTo>
                    <a:cubicBezTo>
                      <a:pt x="1205" y="3610"/>
                      <a:pt x="0" y="5512"/>
                      <a:pt x="0" y="7609"/>
                    </a:cubicBezTo>
                    <a:cubicBezTo>
                      <a:pt x="2" y="8984"/>
                      <a:pt x="670" y="10510"/>
                      <a:pt x="1649" y="12041"/>
                    </a:cubicBezTo>
                    <a:cubicBezTo>
                      <a:pt x="4590" y="16628"/>
                      <a:pt x="10395" y="21287"/>
                      <a:pt x="10408" y="21300"/>
                    </a:cubicBezTo>
                    <a:lnTo>
                      <a:pt x="10782" y="21600"/>
                    </a:lnTo>
                    <a:lnTo>
                      <a:pt x="11156" y="21301"/>
                    </a:lnTo>
                    <a:cubicBezTo>
                      <a:pt x="11165" y="21294"/>
                      <a:pt x="13757" y="19223"/>
                      <a:pt x="16358" y="16491"/>
                    </a:cubicBezTo>
                    <a:cubicBezTo>
                      <a:pt x="17658" y="15125"/>
                      <a:pt x="18961" y="13593"/>
                      <a:pt x="19945" y="12064"/>
                    </a:cubicBezTo>
                    <a:cubicBezTo>
                      <a:pt x="20927" y="10535"/>
                      <a:pt x="21598" y="9010"/>
                      <a:pt x="21600" y="7634"/>
                    </a:cubicBezTo>
                    <a:lnTo>
                      <a:pt x="21600" y="7607"/>
                    </a:lnTo>
                    <a:lnTo>
                      <a:pt x="21109" y="7609"/>
                    </a:lnTo>
                    <a:lnTo>
                      <a:pt x="20618" y="7610"/>
                    </a:lnTo>
                    <a:lnTo>
                      <a:pt x="20618" y="7634"/>
                    </a:lnTo>
                    <a:cubicBezTo>
                      <a:pt x="20621" y="8859"/>
                      <a:pt x="20000" y="10315"/>
                      <a:pt x="19046" y="11795"/>
                    </a:cubicBezTo>
                    <a:cubicBezTo>
                      <a:pt x="17618" y="14017"/>
                      <a:pt x="15455" y="16291"/>
                      <a:pt x="13651" y="18004"/>
                    </a:cubicBezTo>
                    <a:cubicBezTo>
                      <a:pt x="12749" y="18861"/>
                      <a:pt x="11937" y="19578"/>
                      <a:pt x="11352" y="20080"/>
                    </a:cubicBezTo>
                    <a:cubicBezTo>
                      <a:pt x="11059" y="20331"/>
                      <a:pt x="10822" y="20528"/>
                      <a:pt x="10660" y="20662"/>
                    </a:cubicBezTo>
                    <a:cubicBezTo>
                      <a:pt x="10578" y="20729"/>
                      <a:pt x="10515" y="20781"/>
                      <a:pt x="10473" y="20815"/>
                    </a:cubicBezTo>
                    <a:cubicBezTo>
                      <a:pt x="10430" y="20849"/>
                      <a:pt x="10409" y="20866"/>
                      <a:pt x="10409" y="20866"/>
                    </a:cubicBezTo>
                    <a:lnTo>
                      <a:pt x="10783" y="21084"/>
                    </a:lnTo>
                    <a:lnTo>
                      <a:pt x="11157" y="20867"/>
                    </a:lnTo>
                    <a:cubicBezTo>
                      <a:pt x="11157" y="20867"/>
                      <a:pt x="11119" y="20836"/>
                      <a:pt x="11045" y="20775"/>
                    </a:cubicBezTo>
                    <a:cubicBezTo>
                      <a:pt x="10488" y="20319"/>
                      <a:pt x="7955" y="18201"/>
                      <a:pt x="5571" y="15601"/>
                    </a:cubicBezTo>
                    <a:cubicBezTo>
                      <a:pt x="4380" y="14302"/>
                      <a:pt x="3226" y="12882"/>
                      <a:pt x="2375" y="11496"/>
                    </a:cubicBezTo>
                    <a:cubicBezTo>
                      <a:pt x="1523" y="10110"/>
                      <a:pt x="980" y="8757"/>
                      <a:pt x="982" y="7609"/>
                    </a:cubicBezTo>
                    <a:cubicBezTo>
                      <a:pt x="982" y="5688"/>
                      <a:pt x="2084" y="3953"/>
                      <a:pt x="3863" y="2698"/>
                    </a:cubicBezTo>
                    <a:cubicBezTo>
                      <a:pt x="5644" y="1443"/>
                      <a:pt x="8092" y="670"/>
                      <a:pt x="10800" y="670"/>
                    </a:cubicBezTo>
                    <a:cubicBezTo>
                      <a:pt x="13508" y="670"/>
                      <a:pt x="15950" y="1442"/>
                      <a:pt x="17727" y="2698"/>
                    </a:cubicBezTo>
                    <a:cubicBezTo>
                      <a:pt x="19503" y="3953"/>
                      <a:pt x="20606" y="5689"/>
                      <a:pt x="20618" y="7610"/>
                    </a:cubicBezTo>
                    <a:cubicBezTo>
                      <a:pt x="20618" y="7610"/>
                      <a:pt x="21109" y="7609"/>
                      <a:pt x="21109" y="7609"/>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2" name="Shape">
              <a:extLst>
                <a:ext uri="{FF2B5EF4-FFF2-40B4-BE49-F238E27FC236}">
                  <a16:creationId xmlns:a16="http://schemas.microsoft.com/office/drawing/2014/main" id="{E6C1B52E-4651-C147-42E6-4758AFF70F40}"/>
                </a:ext>
              </a:extLst>
            </p:cNvPr>
            <p:cNvSpPr/>
            <p:nvPr/>
          </p:nvSpPr>
          <p:spPr>
            <a:xfrm>
              <a:off x="2388572" y="4163485"/>
              <a:ext cx="736571" cy="286212"/>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cubicBezTo>
                    <a:pt x="8030" y="0"/>
                    <a:pt x="5269" y="1069"/>
                    <a:pt x="3162" y="3177"/>
                  </a:cubicBezTo>
                  <a:cubicBezTo>
                    <a:pt x="1053" y="5285"/>
                    <a:pt x="0" y="8045"/>
                    <a:pt x="0" y="10808"/>
                  </a:cubicBezTo>
                  <a:cubicBezTo>
                    <a:pt x="0" y="13569"/>
                    <a:pt x="1053" y="16330"/>
                    <a:pt x="3162" y="18438"/>
                  </a:cubicBezTo>
                  <a:cubicBezTo>
                    <a:pt x="5268" y="20546"/>
                    <a:pt x="8029" y="21600"/>
                    <a:pt x="10792" y="21600"/>
                  </a:cubicBezTo>
                  <a:cubicBezTo>
                    <a:pt x="13554" y="21600"/>
                    <a:pt x="16330" y="20546"/>
                    <a:pt x="18438" y="18438"/>
                  </a:cubicBezTo>
                  <a:cubicBezTo>
                    <a:pt x="20546" y="16330"/>
                    <a:pt x="21600" y="13570"/>
                    <a:pt x="21600" y="10808"/>
                  </a:cubicBezTo>
                  <a:cubicBezTo>
                    <a:pt x="21600" y="8045"/>
                    <a:pt x="20546" y="5285"/>
                    <a:pt x="18438" y="3177"/>
                  </a:cubicBezTo>
                  <a:cubicBezTo>
                    <a:pt x="16330" y="1069"/>
                    <a:pt x="13555" y="0"/>
                    <a:pt x="10792" y="0"/>
                  </a:cubicBezTo>
                  <a:close/>
                  <a:moveTo>
                    <a:pt x="10792" y="684"/>
                  </a:moveTo>
                  <a:cubicBezTo>
                    <a:pt x="13384" y="685"/>
                    <a:pt x="15974" y="1670"/>
                    <a:pt x="17952" y="3648"/>
                  </a:cubicBezTo>
                  <a:cubicBezTo>
                    <a:pt x="19930" y="5626"/>
                    <a:pt x="20915" y="8216"/>
                    <a:pt x="20916" y="10808"/>
                  </a:cubicBezTo>
                  <a:cubicBezTo>
                    <a:pt x="20915" y="13399"/>
                    <a:pt x="19930" y="15989"/>
                    <a:pt x="17952" y="17967"/>
                  </a:cubicBezTo>
                  <a:cubicBezTo>
                    <a:pt x="15974" y="19945"/>
                    <a:pt x="13384" y="20930"/>
                    <a:pt x="10792" y="20931"/>
                  </a:cubicBezTo>
                  <a:cubicBezTo>
                    <a:pt x="8201" y="20930"/>
                    <a:pt x="5611" y="19945"/>
                    <a:pt x="3633" y="17967"/>
                  </a:cubicBezTo>
                  <a:cubicBezTo>
                    <a:pt x="1655" y="15989"/>
                    <a:pt x="670" y="13399"/>
                    <a:pt x="669" y="10808"/>
                  </a:cubicBezTo>
                  <a:cubicBezTo>
                    <a:pt x="670" y="8216"/>
                    <a:pt x="1655" y="5626"/>
                    <a:pt x="3633" y="3648"/>
                  </a:cubicBezTo>
                  <a:cubicBezTo>
                    <a:pt x="5611" y="1670"/>
                    <a:pt x="8201" y="685"/>
                    <a:pt x="10792" y="684"/>
                  </a:cubicBezTo>
                  <a:close/>
                  <a:moveTo>
                    <a:pt x="10792" y="2706"/>
                  </a:moveTo>
                  <a:cubicBezTo>
                    <a:pt x="8721" y="2705"/>
                    <a:pt x="6642" y="3496"/>
                    <a:pt x="5062" y="5077"/>
                  </a:cubicBezTo>
                  <a:cubicBezTo>
                    <a:pt x="3481" y="6657"/>
                    <a:pt x="2690" y="8736"/>
                    <a:pt x="2690" y="10808"/>
                  </a:cubicBezTo>
                  <a:cubicBezTo>
                    <a:pt x="2690" y="12879"/>
                    <a:pt x="3481" y="14958"/>
                    <a:pt x="5062" y="16538"/>
                  </a:cubicBezTo>
                  <a:cubicBezTo>
                    <a:pt x="6642" y="18119"/>
                    <a:pt x="8721" y="18910"/>
                    <a:pt x="10792" y="18909"/>
                  </a:cubicBezTo>
                  <a:cubicBezTo>
                    <a:pt x="12864" y="18910"/>
                    <a:pt x="14943" y="18119"/>
                    <a:pt x="16523" y="16538"/>
                  </a:cubicBezTo>
                  <a:cubicBezTo>
                    <a:pt x="18104" y="14958"/>
                    <a:pt x="18895" y="12879"/>
                    <a:pt x="18894" y="10808"/>
                  </a:cubicBezTo>
                  <a:cubicBezTo>
                    <a:pt x="18895" y="8736"/>
                    <a:pt x="18104" y="6657"/>
                    <a:pt x="16523" y="5077"/>
                  </a:cubicBezTo>
                  <a:cubicBezTo>
                    <a:pt x="14943" y="3496"/>
                    <a:pt x="12863" y="2705"/>
                    <a:pt x="10792" y="2706"/>
                  </a:cubicBezTo>
                  <a:close/>
                  <a:moveTo>
                    <a:pt x="10792" y="3375"/>
                  </a:moveTo>
                  <a:cubicBezTo>
                    <a:pt x="12693" y="3375"/>
                    <a:pt x="14601" y="4098"/>
                    <a:pt x="16052" y="5548"/>
                  </a:cubicBezTo>
                  <a:cubicBezTo>
                    <a:pt x="17502" y="6999"/>
                    <a:pt x="18225" y="8907"/>
                    <a:pt x="18225" y="10808"/>
                  </a:cubicBezTo>
                  <a:cubicBezTo>
                    <a:pt x="18225" y="12709"/>
                    <a:pt x="17502" y="14601"/>
                    <a:pt x="16052" y="16052"/>
                  </a:cubicBezTo>
                  <a:cubicBezTo>
                    <a:pt x="14601" y="17502"/>
                    <a:pt x="12693" y="18225"/>
                    <a:pt x="10792" y="18225"/>
                  </a:cubicBezTo>
                  <a:cubicBezTo>
                    <a:pt x="8891" y="18225"/>
                    <a:pt x="6998" y="17502"/>
                    <a:pt x="5548" y="16052"/>
                  </a:cubicBezTo>
                  <a:cubicBezTo>
                    <a:pt x="4098" y="14601"/>
                    <a:pt x="3375" y="12709"/>
                    <a:pt x="3374" y="10808"/>
                  </a:cubicBezTo>
                  <a:cubicBezTo>
                    <a:pt x="3375" y="8907"/>
                    <a:pt x="4098" y="6999"/>
                    <a:pt x="5548" y="5548"/>
                  </a:cubicBezTo>
                  <a:cubicBezTo>
                    <a:pt x="6998" y="4098"/>
                    <a:pt x="8891" y="3375"/>
                    <a:pt x="10792" y="3375"/>
                  </a:cubicBezTo>
                  <a:close/>
                  <a:moveTo>
                    <a:pt x="10792" y="5411"/>
                  </a:moveTo>
                  <a:cubicBezTo>
                    <a:pt x="9411" y="5411"/>
                    <a:pt x="8031" y="5938"/>
                    <a:pt x="6977" y="6992"/>
                  </a:cubicBezTo>
                  <a:cubicBezTo>
                    <a:pt x="5923" y="8046"/>
                    <a:pt x="5396" y="9427"/>
                    <a:pt x="5396" y="10808"/>
                  </a:cubicBezTo>
                  <a:cubicBezTo>
                    <a:pt x="5396" y="12188"/>
                    <a:pt x="5923" y="13570"/>
                    <a:pt x="6977" y="14623"/>
                  </a:cubicBezTo>
                  <a:cubicBezTo>
                    <a:pt x="8030" y="15676"/>
                    <a:pt x="9411" y="16204"/>
                    <a:pt x="10792" y="16204"/>
                  </a:cubicBezTo>
                  <a:cubicBezTo>
                    <a:pt x="12173" y="16204"/>
                    <a:pt x="13554" y="15677"/>
                    <a:pt x="14608" y="14623"/>
                  </a:cubicBezTo>
                  <a:cubicBezTo>
                    <a:pt x="15661" y="13569"/>
                    <a:pt x="16189" y="12188"/>
                    <a:pt x="16188" y="10808"/>
                  </a:cubicBezTo>
                  <a:cubicBezTo>
                    <a:pt x="16189" y="9427"/>
                    <a:pt x="15662" y="8046"/>
                    <a:pt x="14608" y="6992"/>
                  </a:cubicBezTo>
                  <a:cubicBezTo>
                    <a:pt x="13554" y="5938"/>
                    <a:pt x="12173" y="5411"/>
                    <a:pt x="10792" y="5411"/>
                  </a:cubicBezTo>
                  <a:close/>
                  <a:moveTo>
                    <a:pt x="10792" y="6080"/>
                  </a:moveTo>
                  <a:cubicBezTo>
                    <a:pt x="12003" y="6080"/>
                    <a:pt x="13213" y="6540"/>
                    <a:pt x="14136" y="7463"/>
                  </a:cubicBezTo>
                  <a:cubicBezTo>
                    <a:pt x="15060" y="8386"/>
                    <a:pt x="15520" y="9597"/>
                    <a:pt x="15520" y="10808"/>
                  </a:cubicBezTo>
                  <a:cubicBezTo>
                    <a:pt x="15520" y="12018"/>
                    <a:pt x="15060" y="13229"/>
                    <a:pt x="14136" y="14152"/>
                  </a:cubicBezTo>
                  <a:cubicBezTo>
                    <a:pt x="13213" y="15075"/>
                    <a:pt x="12002" y="15535"/>
                    <a:pt x="10792" y="15535"/>
                  </a:cubicBezTo>
                  <a:cubicBezTo>
                    <a:pt x="9582" y="15535"/>
                    <a:pt x="8371" y="15075"/>
                    <a:pt x="7448" y="14152"/>
                  </a:cubicBezTo>
                  <a:cubicBezTo>
                    <a:pt x="6525" y="13229"/>
                    <a:pt x="6065" y="12018"/>
                    <a:pt x="6065" y="10808"/>
                  </a:cubicBezTo>
                  <a:cubicBezTo>
                    <a:pt x="6065" y="9597"/>
                    <a:pt x="6525" y="8386"/>
                    <a:pt x="7448" y="7463"/>
                  </a:cubicBezTo>
                  <a:cubicBezTo>
                    <a:pt x="8372" y="6540"/>
                    <a:pt x="9582" y="6080"/>
                    <a:pt x="10792" y="6080"/>
                  </a:cubicBezTo>
                  <a:close/>
                  <a:moveTo>
                    <a:pt x="10792" y="8102"/>
                  </a:moveTo>
                  <a:cubicBezTo>
                    <a:pt x="10103" y="8101"/>
                    <a:pt x="9418" y="8366"/>
                    <a:pt x="8892" y="8892"/>
                  </a:cubicBezTo>
                  <a:cubicBezTo>
                    <a:pt x="8366" y="9418"/>
                    <a:pt x="8101" y="10118"/>
                    <a:pt x="8102" y="10808"/>
                  </a:cubicBezTo>
                  <a:cubicBezTo>
                    <a:pt x="8101" y="11497"/>
                    <a:pt x="8365" y="12181"/>
                    <a:pt x="8892" y="12708"/>
                  </a:cubicBezTo>
                  <a:cubicBezTo>
                    <a:pt x="9418" y="13234"/>
                    <a:pt x="10103" y="13499"/>
                    <a:pt x="10792" y="13498"/>
                  </a:cubicBezTo>
                  <a:cubicBezTo>
                    <a:pt x="11482" y="13499"/>
                    <a:pt x="12181" y="13234"/>
                    <a:pt x="12708" y="12708"/>
                  </a:cubicBezTo>
                  <a:cubicBezTo>
                    <a:pt x="13234" y="12181"/>
                    <a:pt x="13499" y="11497"/>
                    <a:pt x="13498" y="10808"/>
                  </a:cubicBezTo>
                  <a:cubicBezTo>
                    <a:pt x="13498" y="10118"/>
                    <a:pt x="13234" y="9419"/>
                    <a:pt x="12708" y="8892"/>
                  </a:cubicBezTo>
                  <a:cubicBezTo>
                    <a:pt x="12181" y="8366"/>
                    <a:pt x="11482" y="8101"/>
                    <a:pt x="10792" y="8102"/>
                  </a:cubicBezTo>
                  <a:close/>
                  <a:moveTo>
                    <a:pt x="10792" y="8786"/>
                  </a:moveTo>
                  <a:cubicBezTo>
                    <a:pt x="11312" y="8786"/>
                    <a:pt x="11825" y="8983"/>
                    <a:pt x="12221" y="9379"/>
                  </a:cubicBezTo>
                  <a:cubicBezTo>
                    <a:pt x="12617" y="9775"/>
                    <a:pt x="12813" y="10288"/>
                    <a:pt x="12814" y="10808"/>
                  </a:cubicBezTo>
                  <a:cubicBezTo>
                    <a:pt x="12813" y="11327"/>
                    <a:pt x="12617" y="11840"/>
                    <a:pt x="12221" y="12236"/>
                  </a:cubicBezTo>
                  <a:cubicBezTo>
                    <a:pt x="11825" y="12632"/>
                    <a:pt x="11311" y="12829"/>
                    <a:pt x="10792" y="12829"/>
                  </a:cubicBezTo>
                  <a:cubicBezTo>
                    <a:pt x="10273" y="12829"/>
                    <a:pt x="9760" y="12632"/>
                    <a:pt x="9363" y="12236"/>
                  </a:cubicBezTo>
                  <a:cubicBezTo>
                    <a:pt x="8967" y="11840"/>
                    <a:pt x="8771" y="11327"/>
                    <a:pt x="8771" y="10808"/>
                  </a:cubicBezTo>
                  <a:cubicBezTo>
                    <a:pt x="8771" y="10288"/>
                    <a:pt x="8968" y="9775"/>
                    <a:pt x="9363" y="9379"/>
                  </a:cubicBezTo>
                  <a:cubicBezTo>
                    <a:pt x="9760" y="8983"/>
                    <a:pt x="10273" y="8786"/>
                    <a:pt x="10792" y="8786"/>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41" name="Effective Presentation Template with Techy Look &amp; Feel.…">
            <a:extLst>
              <a:ext uri="{FF2B5EF4-FFF2-40B4-BE49-F238E27FC236}">
                <a16:creationId xmlns:a16="http://schemas.microsoft.com/office/drawing/2014/main" id="{4BA37DF8-0238-B617-5912-55713FBA8CE3}"/>
              </a:ext>
            </a:extLst>
          </p:cNvPr>
          <p:cNvSpPr txBox="1"/>
          <p:nvPr/>
        </p:nvSpPr>
        <p:spPr>
          <a:xfrm>
            <a:off x="11739639" y="6325554"/>
            <a:ext cx="229230"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3</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2FF5E-B4A2-C5C5-4E4E-6E70B9094F9C}"/>
              </a:ext>
            </a:extLst>
          </p:cNvPr>
          <p:cNvSpPr>
            <a:spLocks noGrp="1"/>
          </p:cNvSpPr>
          <p:nvPr>
            <p:ph type="title"/>
          </p:nvPr>
        </p:nvSpPr>
        <p:spPr/>
        <p:txBody>
          <a:bodyPr/>
          <a:lstStyle/>
          <a:p>
            <a:r>
              <a:rPr lang="en-US">
                <a:solidFill>
                  <a:schemeClr val="bg1"/>
                </a:solidFill>
                <a:cs typeface="Calibri Light"/>
              </a:rPr>
              <a:t>The Hub</a:t>
            </a:r>
            <a:endParaRPr lang="en-US">
              <a:solidFill>
                <a:schemeClr val="bg1"/>
              </a:solidFill>
            </a:endParaRPr>
          </a:p>
        </p:txBody>
      </p:sp>
      <p:pic>
        <p:nvPicPr>
          <p:cNvPr id="5" name="Picture 4">
            <a:extLst>
              <a:ext uri="{FF2B5EF4-FFF2-40B4-BE49-F238E27FC236}">
                <a16:creationId xmlns:a16="http://schemas.microsoft.com/office/drawing/2014/main" id="{7AF15057-7A2B-4B77-A259-824F1C372A4B}"/>
              </a:ext>
            </a:extLst>
          </p:cNvPr>
          <p:cNvPicPr>
            <a:picLocks noChangeAspect="1"/>
          </p:cNvPicPr>
          <p:nvPr/>
        </p:nvPicPr>
        <p:blipFill rotWithShape="1">
          <a:blip r:embed="rId3"/>
          <a:srcRect r="24750"/>
          <a:stretch/>
        </p:blipFill>
        <p:spPr>
          <a:xfrm>
            <a:off x="1594842" y="1955106"/>
            <a:ext cx="9371117" cy="4143901"/>
          </a:xfrm>
          <a:prstGeom prst="rect">
            <a:avLst/>
          </a:prstGeom>
        </p:spPr>
      </p:pic>
      <p:pic>
        <p:nvPicPr>
          <p:cNvPr id="2050" name="Picture 2">
            <a:extLst>
              <a:ext uri="{FF2B5EF4-FFF2-40B4-BE49-F238E27FC236}">
                <a16:creationId xmlns:a16="http://schemas.microsoft.com/office/drawing/2014/main" id="{0DD999C2-8576-4150-85CB-07888E5FD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580" y="1093583"/>
            <a:ext cx="5686168" cy="568616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3BD1B4B6-2F1B-BA23-735C-28ED7D7B2369}"/>
              </a:ext>
            </a:extLst>
          </p:cNvPr>
          <p:cNvPicPr>
            <a:picLocks noChangeAspect="1"/>
          </p:cNvPicPr>
          <p:nvPr/>
        </p:nvPicPr>
        <p:blipFill rotWithShape="1">
          <a:blip r:embed="rId5"/>
          <a:srcRect l="3929" t="10818" r="32112" b="13998"/>
          <a:stretch/>
        </p:blipFill>
        <p:spPr>
          <a:xfrm>
            <a:off x="2413000" y="1329143"/>
            <a:ext cx="7669945" cy="5071657"/>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2">
                <a:extLst>
                  <a:ext uri="{FF2B5EF4-FFF2-40B4-BE49-F238E27FC236}">
                    <a16:creationId xmlns:a16="http://schemas.microsoft.com/office/drawing/2014/main" id="{4B364E4E-7B88-AF7C-CED4-83914E18A539}"/>
                  </a:ext>
                </a:extLst>
              </p14:cNvPr>
              <p14:cNvContentPartPr/>
              <p14:nvPr/>
            </p14:nvContentPartPr>
            <p14:xfrm>
              <a:off x="6115939" y="3137267"/>
              <a:ext cx="258120" cy="255240"/>
            </p14:xfrm>
          </p:contentPart>
        </mc:Choice>
        <mc:Fallback xmlns="">
          <p:pic>
            <p:nvPicPr>
              <p:cNvPr id="12" name="Ink 12">
                <a:extLst>
                  <a:ext uri="{FF2B5EF4-FFF2-40B4-BE49-F238E27FC236}">
                    <a16:creationId xmlns:a16="http://schemas.microsoft.com/office/drawing/2014/main" id="{4B364E4E-7B88-AF7C-CED4-83914E18A539}"/>
                  </a:ext>
                </a:extLst>
              </p:cNvPr>
              <p:cNvPicPr/>
              <p:nvPr/>
            </p:nvPicPr>
            <p:blipFill>
              <a:blip r:embed="rId7"/>
              <a:stretch>
                <a:fillRect/>
              </a:stretch>
            </p:blipFill>
            <p:spPr>
              <a:xfrm>
                <a:off x="6106939" y="3128267"/>
                <a:ext cx="2757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7">
                <a:extLst>
                  <a:ext uri="{FF2B5EF4-FFF2-40B4-BE49-F238E27FC236}">
                    <a16:creationId xmlns:a16="http://schemas.microsoft.com/office/drawing/2014/main" id="{81DB8CE9-8CE3-9916-B69D-54A2D0EDE167}"/>
                  </a:ext>
                </a:extLst>
              </p14:cNvPr>
              <p14:cNvContentPartPr/>
              <p14:nvPr/>
            </p14:nvContentPartPr>
            <p14:xfrm>
              <a:off x="6352819" y="3151307"/>
              <a:ext cx="522720" cy="240120"/>
            </p14:xfrm>
          </p:contentPart>
        </mc:Choice>
        <mc:Fallback xmlns="">
          <p:pic>
            <p:nvPicPr>
              <p:cNvPr id="17" name="Ink 17">
                <a:extLst>
                  <a:ext uri="{FF2B5EF4-FFF2-40B4-BE49-F238E27FC236}">
                    <a16:creationId xmlns:a16="http://schemas.microsoft.com/office/drawing/2014/main" id="{81DB8CE9-8CE3-9916-B69D-54A2D0EDE167}"/>
                  </a:ext>
                </a:extLst>
              </p:cNvPr>
              <p:cNvPicPr/>
              <p:nvPr/>
            </p:nvPicPr>
            <p:blipFill>
              <a:blip r:embed="rId9"/>
              <a:stretch>
                <a:fillRect/>
              </a:stretch>
            </p:blipFill>
            <p:spPr>
              <a:xfrm>
                <a:off x="6343819" y="3142320"/>
                <a:ext cx="540360" cy="25773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20">
                <a:extLst>
                  <a:ext uri="{FF2B5EF4-FFF2-40B4-BE49-F238E27FC236}">
                    <a16:creationId xmlns:a16="http://schemas.microsoft.com/office/drawing/2014/main" id="{16AB5D76-ABAF-F032-04B5-387A632389A0}"/>
                  </a:ext>
                </a:extLst>
              </p14:cNvPr>
              <p14:cNvContentPartPr/>
              <p14:nvPr/>
            </p14:nvContentPartPr>
            <p14:xfrm>
              <a:off x="6845299" y="3212507"/>
              <a:ext cx="150480" cy="170280"/>
            </p14:xfrm>
          </p:contentPart>
        </mc:Choice>
        <mc:Fallback xmlns="">
          <p:pic>
            <p:nvPicPr>
              <p:cNvPr id="20" name="Ink 20">
                <a:extLst>
                  <a:ext uri="{FF2B5EF4-FFF2-40B4-BE49-F238E27FC236}">
                    <a16:creationId xmlns:a16="http://schemas.microsoft.com/office/drawing/2014/main" id="{16AB5D76-ABAF-F032-04B5-387A632389A0}"/>
                  </a:ext>
                </a:extLst>
              </p:cNvPr>
              <p:cNvPicPr/>
              <p:nvPr/>
            </p:nvPicPr>
            <p:blipFill>
              <a:blip r:embed="rId11"/>
              <a:stretch>
                <a:fillRect/>
              </a:stretch>
            </p:blipFill>
            <p:spPr>
              <a:xfrm>
                <a:off x="6836299" y="3203488"/>
                <a:ext cx="168120" cy="18795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3">
                <a:extLst>
                  <a:ext uri="{FF2B5EF4-FFF2-40B4-BE49-F238E27FC236}">
                    <a16:creationId xmlns:a16="http://schemas.microsoft.com/office/drawing/2014/main" id="{2E7EE61A-D3E2-2474-2FDD-537448A906D4}"/>
                  </a:ext>
                </a:extLst>
              </p14:cNvPr>
              <p14:cNvContentPartPr/>
              <p14:nvPr/>
            </p14:nvContentPartPr>
            <p14:xfrm>
              <a:off x="7018099" y="3148787"/>
              <a:ext cx="98280" cy="175320"/>
            </p14:xfrm>
          </p:contentPart>
        </mc:Choice>
        <mc:Fallback xmlns="">
          <p:pic>
            <p:nvPicPr>
              <p:cNvPr id="23" name="Ink 23">
                <a:extLst>
                  <a:ext uri="{FF2B5EF4-FFF2-40B4-BE49-F238E27FC236}">
                    <a16:creationId xmlns:a16="http://schemas.microsoft.com/office/drawing/2014/main" id="{2E7EE61A-D3E2-2474-2FDD-537448A906D4}"/>
                  </a:ext>
                </a:extLst>
              </p:cNvPr>
              <p:cNvPicPr/>
              <p:nvPr/>
            </p:nvPicPr>
            <p:blipFill>
              <a:blip r:embed="rId13"/>
              <a:stretch>
                <a:fillRect/>
              </a:stretch>
            </p:blipFill>
            <p:spPr>
              <a:xfrm>
                <a:off x="7009099" y="3139805"/>
                <a:ext cx="115920" cy="19292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6">
                <a:extLst>
                  <a:ext uri="{FF2B5EF4-FFF2-40B4-BE49-F238E27FC236}">
                    <a16:creationId xmlns:a16="http://schemas.microsoft.com/office/drawing/2014/main" id="{998D6F71-2C5C-FEDF-C44A-A9E72112E145}"/>
                  </a:ext>
                </a:extLst>
              </p14:cNvPr>
              <p14:cNvContentPartPr/>
              <p14:nvPr/>
            </p14:nvContentPartPr>
            <p14:xfrm>
              <a:off x="6036019" y="3441827"/>
              <a:ext cx="203760" cy="185760"/>
            </p14:xfrm>
          </p:contentPart>
        </mc:Choice>
        <mc:Fallback xmlns="">
          <p:pic>
            <p:nvPicPr>
              <p:cNvPr id="26" name="Ink 26">
                <a:extLst>
                  <a:ext uri="{FF2B5EF4-FFF2-40B4-BE49-F238E27FC236}">
                    <a16:creationId xmlns:a16="http://schemas.microsoft.com/office/drawing/2014/main" id="{998D6F71-2C5C-FEDF-C44A-A9E72112E145}"/>
                  </a:ext>
                </a:extLst>
              </p:cNvPr>
              <p:cNvPicPr/>
              <p:nvPr/>
            </p:nvPicPr>
            <p:blipFill>
              <a:blip r:embed="rId15"/>
              <a:stretch>
                <a:fillRect/>
              </a:stretch>
            </p:blipFill>
            <p:spPr>
              <a:xfrm>
                <a:off x="6027019" y="3432844"/>
                <a:ext cx="221400" cy="20336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2485BB02-689C-EF37-6DCA-D77C72CF25F4}"/>
                  </a:ext>
                </a:extLst>
              </p14:cNvPr>
              <p14:cNvContentPartPr/>
              <p14:nvPr/>
            </p14:nvContentPartPr>
            <p14:xfrm>
              <a:off x="6271099" y="3536867"/>
              <a:ext cx="75960" cy="100440"/>
            </p14:xfrm>
          </p:contentPart>
        </mc:Choice>
        <mc:Fallback xmlns="">
          <p:pic>
            <p:nvPicPr>
              <p:cNvPr id="27" name="Ink 26">
                <a:extLst>
                  <a:ext uri="{FF2B5EF4-FFF2-40B4-BE49-F238E27FC236}">
                    <a16:creationId xmlns:a16="http://schemas.microsoft.com/office/drawing/2014/main" id="{2485BB02-689C-EF37-6DCA-D77C72CF25F4}"/>
                  </a:ext>
                </a:extLst>
              </p:cNvPr>
              <p:cNvPicPr/>
              <p:nvPr/>
            </p:nvPicPr>
            <p:blipFill>
              <a:blip r:embed="rId17"/>
              <a:stretch>
                <a:fillRect/>
              </a:stretch>
            </p:blipFill>
            <p:spPr>
              <a:xfrm>
                <a:off x="6262099" y="3527867"/>
                <a:ext cx="93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30">
                <a:extLst>
                  <a:ext uri="{FF2B5EF4-FFF2-40B4-BE49-F238E27FC236}">
                    <a16:creationId xmlns:a16="http://schemas.microsoft.com/office/drawing/2014/main" id="{7219A7DD-7DF9-391E-1620-34CA7238F3EB}"/>
                  </a:ext>
                </a:extLst>
              </p14:cNvPr>
              <p14:cNvContentPartPr/>
              <p14:nvPr/>
            </p14:nvContentPartPr>
            <p14:xfrm>
              <a:off x="6489979" y="3495467"/>
              <a:ext cx="74160" cy="119520"/>
            </p14:xfrm>
          </p:contentPart>
        </mc:Choice>
        <mc:Fallback xmlns="">
          <p:pic>
            <p:nvPicPr>
              <p:cNvPr id="30" name="Ink 30">
                <a:extLst>
                  <a:ext uri="{FF2B5EF4-FFF2-40B4-BE49-F238E27FC236}">
                    <a16:creationId xmlns:a16="http://schemas.microsoft.com/office/drawing/2014/main" id="{7219A7DD-7DF9-391E-1620-34CA7238F3EB}"/>
                  </a:ext>
                </a:extLst>
              </p:cNvPr>
              <p:cNvPicPr/>
              <p:nvPr/>
            </p:nvPicPr>
            <p:blipFill>
              <a:blip r:embed="rId19"/>
              <a:stretch>
                <a:fillRect/>
              </a:stretch>
            </p:blipFill>
            <p:spPr>
              <a:xfrm>
                <a:off x="6480979" y="3486467"/>
                <a:ext cx="918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9D16796F-2102-2D62-C4B3-A8B0A6F35776}"/>
                  </a:ext>
                </a:extLst>
              </p14:cNvPr>
              <p14:cNvContentPartPr/>
              <p14:nvPr/>
            </p14:nvContentPartPr>
            <p14:xfrm>
              <a:off x="6078499" y="3797507"/>
              <a:ext cx="82080" cy="119520"/>
            </p14:xfrm>
          </p:contentPart>
        </mc:Choice>
        <mc:Fallback xmlns="">
          <p:pic>
            <p:nvPicPr>
              <p:cNvPr id="33" name="Ink 32">
                <a:extLst>
                  <a:ext uri="{FF2B5EF4-FFF2-40B4-BE49-F238E27FC236}">
                    <a16:creationId xmlns:a16="http://schemas.microsoft.com/office/drawing/2014/main" id="{9D16796F-2102-2D62-C4B3-A8B0A6F35776}"/>
                  </a:ext>
                </a:extLst>
              </p:cNvPr>
              <p:cNvPicPr/>
              <p:nvPr/>
            </p:nvPicPr>
            <p:blipFill>
              <a:blip r:embed="rId21"/>
              <a:stretch>
                <a:fillRect/>
              </a:stretch>
            </p:blipFill>
            <p:spPr>
              <a:xfrm>
                <a:off x="6069499" y="3788534"/>
                <a:ext cx="99720" cy="13710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5">
                <a:extLst>
                  <a:ext uri="{FF2B5EF4-FFF2-40B4-BE49-F238E27FC236}">
                    <a16:creationId xmlns:a16="http://schemas.microsoft.com/office/drawing/2014/main" id="{1406324B-C4FE-5141-91A3-16F632DED303}"/>
                  </a:ext>
                </a:extLst>
              </p14:cNvPr>
              <p14:cNvContentPartPr/>
              <p14:nvPr/>
            </p14:nvContentPartPr>
            <p14:xfrm>
              <a:off x="6701299" y="3431387"/>
              <a:ext cx="445320" cy="322200"/>
            </p14:xfrm>
          </p:contentPart>
        </mc:Choice>
        <mc:Fallback xmlns="">
          <p:pic>
            <p:nvPicPr>
              <p:cNvPr id="35" name="Ink 35">
                <a:extLst>
                  <a:ext uri="{FF2B5EF4-FFF2-40B4-BE49-F238E27FC236}">
                    <a16:creationId xmlns:a16="http://schemas.microsoft.com/office/drawing/2014/main" id="{1406324B-C4FE-5141-91A3-16F632DED303}"/>
                  </a:ext>
                </a:extLst>
              </p:cNvPr>
              <p:cNvPicPr/>
              <p:nvPr/>
            </p:nvPicPr>
            <p:blipFill>
              <a:blip r:embed="rId23"/>
              <a:stretch>
                <a:fillRect/>
              </a:stretch>
            </p:blipFill>
            <p:spPr>
              <a:xfrm>
                <a:off x="6692299" y="3422397"/>
                <a:ext cx="462960" cy="3398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7">
                <a:extLst>
                  <a:ext uri="{FF2B5EF4-FFF2-40B4-BE49-F238E27FC236}">
                    <a16:creationId xmlns:a16="http://schemas.microsoft.com/office/drawing/2014/main" id="{F97E60B8-12EC-2850-D130-E19D1D87A2CA}"/>
                  </a:ext>
                </a:extLst>
              </p14:cNvPr>
              <p14:cNvContentPartPr/>
              <p14:nvPr/>
            </p14:nvContentPartPr>
            <p14:xfrm>
              <a:off x="6316459" y="3757547"/>
              <a:ext cx="594720" cy="236160"/>
            </p14:xfrm>
          </p:contentPart>
        </mc:Choice>
        <mc:Fallback xmlns="">
          <p:pic>
            <p:nvPicPr>
              <p:cNvPr id="37" name="Ink 37">
                <a:extLst>
                  <a:ext uri="{FF2B5EF4-FFF2-40B4-BE49-F238E27FC236}">
                    <a16:creationId xmlns:a16="http://schemas.microsoft.com/office/drawing/2014/main" id="{F97E60B8-12EC-2850-D130-E19D1D87A2CA}"/>
                  </a:ext>
                </a:extLst>
              </p:cNvPr>
              <p:cNvPicPr/>
              <p:nvPr/>
            </p:nvPicPr>
            <p:blipFill>
              <a:blip r:embed="rId25"/>
              <a:stretch>
                <a:fillRect/>
              </a:stretch>
            </p:blipFill>
            <p:spPr>
              <a:xfrm>
                <a:off x="6307454" y="3748533"/>
                <a:ext cx="612371" cy="25382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Ink 40">
                <a:extLst>
                  <a:ext uri="{FF2B5EF4-FFF2-40B4-BE49-F238E27FC236}">
                    <a16:creationId xmlns:a16="http://schemas.microsoft.com/office/drawing/2014/main" id="{B21F99FE-2691-D0B1-7F4E-2FDEE5D47AAB}"/>
                  </a:ext>
                </a:extLst>
              </p14:cNvPr>
              <p14:cNvContentPartPr/>
              <p14:nvPr/>
            </p14:nvContentPartPr>
            <p14:xfrm>
              <a:off x="6977059" y="3791387"/>
              <a:ext cx="333360" cy="266040"/>
            </p14:xfrm>
          </p:contentPart>
        </mc:Choice>
        <mc:Fallback xmlns="">
          <p:pic>
            <p:nvPicPr>
              <p:cNvPr id="40" name="Ink 40">
                <a:extLst>
                  <a:ext uri="{FF2B5EF4-FFF2-40B4-BE49-F238E27FC236}">
                    <a16:creationId xmlns:a16="http://schemas.microsoft.com/office/drawing/2014/main" id="{B21F99FE-2691-D0B1-7F4E-2FDEE5D47AAB}"/>
                  </a:ext>
                </a:extLst>
              </p:cNvPr>
              <p:cNvPicPr/>
              <p:nvPr/>
            </p:nvPicPr>
            <p:blipFill>
              <a:blip r:embed="rId27"/>
              <a:stretch>
                <a:fillRect/>
              </a:stretch>
            </p:blipFill>
            <p:spPr>
              <a:xfrm>
                <a:off x="6968049" y="3782399"/>
                <a:ext cx="351019" cy="28365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Ink 43">
                <a:extLst>
                  <a:ext uri="{FF2B5EF4-FFF2-40B4-BE49-F238E27FC236}">
                    <a16:creationId xmlns:a16="http://schemas.microsoft.com/office/drawing/2014/main" id="{A6BC5DAF-D475-B2B0-7BE8-1E49C3403CD5}"/>
                  </a:ext>
                </a:extLst>
              </p14:cNvPr>
              <p14:cNvContentPartPr/>
              <p14:nvPr/>
            </p14:nvContentPartPr>
            <p14:xfrm>
              <a:off x="6169579" y="4093787"/>
              <a:ext cx="102960" cy="71280"/>
            </p14:xfrm>
          </p:contentPart>
        </mc:Choice>
        <mc:Fallback xmlns="">
          <p:pic>
            <p:nvPicPr>
              <p:cNvPr id="43" name="Ink 43">
                <a:extLst>
                  <a:ext uri="{FF2B5EF4-FFF2-40B4-BE49-F238E27FC236}">
                    <a16:creationId xmlns:a16="http://schemas.microsoft.com/office/drawing/2014/main" id="{A6BC5DAF-D475-B2B0-7BE8-1E49C3403CD5}"/>
                  </a:ext>
                </a:extLst>
              </p:cNvPr>
              <p:cNvPicPr/>
              <p:nvPr/>
            </p:nvPicPr>
            <p:blipFill>
              <a:blip r:embed="rId29"/>
              <a:stretch>
                <a:fillRect/>
              </a:stretch>
            </p:blipFill>
            <p:spPr>
              <a:xfrm>
                <a:off x="6160610" y="4084787"/>
                <a:ext cx="120539"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Ink 46">
                <a:extLst>
                  <a:ext uri="{FF2B5EF4-FFF2-40B4-BE49-F238E27FC236}">
                    <a16:creationId xmlns:a16="http://schemas.microsoft.com/office/drawing/2014/main" id="{103A11EC-270C-DF61-CE6C-F9D57A80418D}"/>
                  </a:ext>
                </a:extLst>
              </p14:cNvPr>
              <p14:cNvContentPartPr/>
              <p14:nvPr/>
            </p14:nvContentPartPr>
            <p14:xfrm>
              <a:off x="6332659" y="4044107"/>
              <a:ext cx="309240" cy="195120"/>
            </p14:xfrm>
          </p:contentPart>
        </mc:Choice>
        <mc:Fallback xmlns="">
          <p:pic>
            <p:nvPicPr>
              <p:cNvPr id="46" name="Ink 46">
                <a:extLst>
                  <a:ext uri="{FF2B5EF4-FFF2-40B4-BE49-F238E27FC236}">
                    <a16:creationId xmlns:a16="http://schemas.microsoft.com/office/drawing/2014/main" id="{103A11EC-270C-DF61-CE6C-F9D57A80418D}"/>
                  </a:ext>
                </a:extLst>
              </p:cNvPr>
              <p:cNvPicPr/>
              <p:nvPr/>
            </p:nvPicPr>
            <p:blipFill>
              <a:blip r:embed="rId31"/>
              <a:stretch>
                <a:fillRect/>
              </a:stretch>
            </p:blipFill>
            <p:spPr>
              <a:xfrm>
                <a:off x="6323649" y="4035107"/>
                <a:ext cx="326901"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Ink 50">
                <a:extLst>
                  <a:ext uri="{FF2B5EF4-FFF2-40B4-BE49-F238E27FC236}">
                    <a16:creationId xmlns:a16="http://schemas.microsoft.com/office/drawing/2014/main" id="{5F86EA7D-2AFE-BABF-CAE1-5E0D6E40F03C}"/>
                  </a:ext>
                </a:extLst>
              </p14:cNvPr>
              <p14:cNvContentPartPr/>
              <p14:nvPr/>
            </p14:nvContentPartPr>
            <p14:xfrm>
              <a:off x="6660259" y="4066067"/>
              <a:ext cx="311040" cy="257760"/>
            </p14:xfrm>
          </p:contentPart>
        </mc:Choice>
        <mc:Fallback xmlns="">
          <p:pic>
            <p:nvPicPr>
              <p:cNvPr id="50" name="Ink 50">
                <a:extLst>
                  <a:ext uri="{FF2B5EF4-FFF2-40B4-BE49-F238E27FC236}">
                    <a16:creationId xmlns:a16="http://schemas.microsoft.com/office/drawing/2014/main" id="{5F86EA7D-2AFE-BABF-CAE1-5E0D6E40F03C}"/>
                  </a:ext>
                </a:extLst>
              </p:cNvPr>
              <p:cNvPicPr/>
              <p:nvPr/>
            </p:nvPicPr>
            <p:blipFill>
              <a:blip r:embed="rId33"/>
              <a:stretch>
                <a:fillRect/>
              </a:stretch>
            </p:blipFill>
            <p:spPr>
              <a:xfrm>
                <a:off x="6651269" y="4057080"/>
                <a:ext cx="328660" cy="27537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k 50">
                <a:extLst>
                  <a:ext uri="{FF2B5EF4-FFF2-40B4-BE49-F238E27FC236}">
                    <a16:creationId xmlns:a16="http://schemas.microsoft.com/office/drawing/2014/main" id="{4F3DC8C0-D730-1A2B-0469-209CCDE90540}"/>
                  </a:ext>
                </a:extLst>
              </p14:cNvPr>
              <p14:cNvContentPartPr/>
              <p14:nvPr/>
            </p14:nvContentPartPr>
            <p14:xfrm>
              <a:off x="5967664" y="3046178"/>
              <a:ext cx="4320" cy="1080"/>
            </p14:xfrm>
          </p:contentPart>
        </mc:Choice>
        <mc:Fallback xmlns="">
          <p:pic>
            <p:nvPicPr>
              <p:cNvPr id="51" name="Ink 50">
                <a:extLst>
                  <a:ext uri="{FF2B5EF4-FFF2-40B4-BE49-F238E27FC236}">
                    <a16:creationId xmlns:a16="http://schemas.microsoft.com/office/drawing/2014/main" id="{4F3DC8C0-D730-1A2B-0469-209CCDE90540}"/>
                  </a:ext>
                </a:extLst>
              </p:cNvPr>
              <p:cNvPicPr/>
              <p:nvPr/>
            </p:nvPicPr>
            <p:blipFill>
              <a:blip r:embed="rId35"/>
              <a:stretch>
                <a:fillRect/>
              </a:stretch>
            </p:blipFill>
            <p:spPr>
              <a:xfrm>
                <a:off x="5958664" y="3037178"/>
                <a:ext cx="219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Ink 51">
                <a:extLst>
                  <a:ext uri="{FF2B5EF4-FFF2-40B4-BE49-F238E27FC236}">
                    <a16:creationId xmlns:a16="http://schemas.microsoft.com/office/drawing/2014/main" id="{1EB73742-F7B2-1164-DBB8-A14D23249C82}"/>
                  </a:ext>
                </a:extLst>
              </p14:cNvPr>
              <p14:cNvContentPartPr/>
              <p14:nvPr/>
            </p14:nvContentPartPr>
            <p14:xfrm>
              <a:off x="5815024" y="2840618"/>
              <a:ext cx="1718280" cy="1783800"/>
            </p14:xfrm>
          </p:contentPart>
        </mc:Choice>
        <mc:Fallback xmlns="">
          <p:pic>
            <p:nvPicPr>
              <p:cNvPr id="52" name="Ink 51">
                <a:extLst>
                  <a:ext uri="{FF2B5EF4-FFF2-40B4-BE49-F238E27FC236}">
                    <a16:creationId xmlns:a16="http://schemas.microsoft.com/office/drawing/2014/main" id="{1EB73742-F7B2-1164-DBB8-A14D23249C82}"/>
                  </a:ext>
                </a:extLst>
              </p:cNvPr>
              <p:cNvPicPr/>
              <p:nvPr/>
            </p:nvPicPr>
            <p:blipFill>
              <a:blip r:embed="rId37"/>
              <a:stretch>
                <a:fillRect/>
              </a:stretch>
            </p:blipFill>
            <p:spPr>
              <a:xfrm>
                <a:off x="5806024" y="2831618"/>
                <a:ext cx="1735920" cy="1801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Ink 52">
                <a:extLst>
                  <a:ext uri="{FF2B5EF4-FFF2-40B4-BE49-F238E27FC236}">
                    <a16:creationId xmlns:a16="http://schemas.microsoft.com/office/drawing/2014/main" id="{9EB31AF3-2B40-A2D1-F4A9-9AB1325F6E1C}"/>
                  </a:ext>
                </a:extLst>
              </p14:cNvPr>
              <p14:cNvContentPartPr/>
              <p14:nvPr/>
            </p14:nvContentPartPr>
            <p14:xfrm>
              <a:off x="7462024" y="4136978"/>
              <a:ext cx="230400" cy="211680"/>
            </p14:xfrm>
          </p:contentPart>
        </mc:Choice>
        <mc:Fallback xmlns="">
          <p:pic>
            <p:nvPicPr>
              <p:cNvPr id="53" name="Ink 52">
                <a:extLst>
                  <a:ext uri="{FF2B5EF4-FFF2-40B4-BE49-F238E27FC236}">
                    <a16:creationId xmlns:a16="http://schemas.microsoft.com/office/drawing/2014/main" id="{9EB31AF3-2B40-A2D1-F4A9-9AB1325F6E1C}"/>
                  </a:ext>
                </a:extLst>
              </p:cNvPr>
              <p:cNvPicPr/>
              <p:nvPr/>
            </p:nvPicPr>
            <p:blipFill>
              <a:blip r:embed="rId39"/>
              <a:stretch>
                <a:fillRect/>
              </a:stretch>
            </p:blipFill>
            <p:spPr>
              <a:xfrm>
                <a:off x="7453024" y="4127978"/>
                <a:ext cx="248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Ink 53">
                <a:extLst>
                  <a:ext uri="{FF2B5EF4-FFF2-40B4-BE49-F238E27FC236}">
                    <a16:creationId xmlns:a16="http://schemas.microsoft.com/office/drawing/2014/main" id="{DFC4A850-4A89-495F-38F2-9CCB3B388EE1}"/>
                  </a:ext>
                </a:extLst>
              </p14:cNvPr>
              <p14:cNvContentPartPr/>
              <p14:nvPr/>
            </p14:nvContentPartPr>
            <p14:xfrm>
              <a:off x="7260784" y="4323818"/>
              <a:ext cx="438480" cy="78840"/>
            </p14:xfrm>
          </p:contentPart>
        </mc:Choice>
        <mc:Fallback xmlns="">
          <p:pic>
            <p:nvPicPr>
              <p:cNvPr id="54" name="Ink 53">
                <a:extLst>
                  <a:ext uri="{FF2B5EF4-FFF2-40B4-BE49-F238E27FC236}">
                    <a16:creationId xmlns:a16="http://schemas.microsoft.com/office/drawing/2014/main" id="{DFC4A850-4A89-495F-38F2-9CCB3B388EE1}"/>
                  </a:ext>
                </a:extLst>
              </p:cNvPr>
              <p:cNvPicPr/>
              <p:nvPr/>
            </p:nvPicPr>
            <p:blipFill>
              <a:blip r:embed="rId41"/>
              <a:stretch>
                <a:fillRect/>
              </a:stretch>
            </p:blipFill>
            <p:spPr>
              <a:xfrm>
                <a:off x="7251784" y="4314818"/>
                <a:ext cx="4561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Ink 54">
                <a:extLst>
                  <a:ext uri="{FF2B5EF4-FFF2-40B4-BE49-F238E27FC236}">
                    <a16:creationId xmlns:a16="http://schemas.microsoft.com/office/drawing/2014/main" id="{DD38C76A-677C-B550-F61A-1A388D3938D6}"/>
                  </a:ext>
                </a:extLst>
              </p14:cNvPr>
              <p14:cNvContentPartPr/>
              <p14:nvPr/>
            </p14:nvContentPartPr>
            <p14:xfrm>
              <a:off x="7291024" y="4142738"/>
              <a:ext cx="349200" cy="249840"/>
            </p14:xfrm>
          </p:contentPart>
        </mc:Choice>
        <mc:Fallback xmlns="">
          <p:pic>
            <p:nvPicPr>
              <p:cNvPr id="55" name="Ink 54">
                <a:extLst>
                  <a:ext uri="{FF2B5EF4-FFF2-40B4-BE49-F238E27FC236}">
                    <a16:creationId xmlns:a16="http://schemas.microsoft.com/office/drawing/2014/main" id="{DD38C76A-677C-B550-F61A-1A388D3938D6}"/>
                  </a:ext>
                </a:extLst>
              </p:cNvPr>
              <p:cNvPicPr/>
              <p:nvPr/>
            </p:nvPicPr>
            <p:blipFill>
              <a:blip r:embed="rId43"/>
              <a:stretch>
                <a:fillRect/>
              </a:stretch>
            </p:blipFill>
            <p:spPr>
              <a:xfrm>
                <a:off x="7282024" y="4133751"/>
                <a:ext cx="366840" cy="26745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 name="Ink 8">
                <a:extLst>
                  <a:ext uri="{FF2B5EF4-FFF2-40B4-BE49-F238E27FC236}">
                    <a16:creationId xmlns:a16="http://schemas.microsoft.com/office/drawing/2014/main" id="{C68DB54F-2CE1-2A78-1CA6-F55106DECD90}"/>
                  </a:ext>
                </a:extLst>
              </p14:cNvPr>
              <p14:cNvContentPartPr/>
              <p14:nvPr/>
            </p14:nvContentPartPr>
            <p14:xfrm>
              <a:off x="3866241" y="4027057"/>
              <a:ext cx="2454120" cy="1737360"/>
            </p14:xfrm>
          </p:contentPart>
        </mc:Choice>
        <mc:Fallback xmlns="">
          <p:pic>
            <p:nvPicPr>
              <p:cNvPr id="8" name="Ink 8">
                <a:extLst>
                  <a:ext uri="{FF2B5EF4-FFF2-40B4-BE49-F238E27FC236}">
                    <a16:creationId xmlns:a16="http://schemas.microsoft.com/office/drawing/2014/main" id="{C68DB54F-2CE1-2A78-1CA6-F55106DECD90}"/>
                  </a:ext>
                </a:extLst>
              </p:cNvPr>
              <p:cNvPicPr/>
              <p:nvPr/>
            </p:nvPicPr>
            <p:blipFill>
              <a:blip r:embed="rId45"/>
              <a:stretch>
                <a:fillRect/>
              </a:stretch>
            </p:blipFill>
            <p:spPr>
              <a:xfrm>
                <a:off x="3857241" y="4018055"/>
                <a:ext cx="2471760" cy="175500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 name="Ink 8">
                <a:extLst>
                  <a:ext uri="{FF2B5EF4-FFF2-40B4-BE49-F238E27FC236}">
                    <a16:creationId xmlns:a16="http://schemas.microsoft.com/office/drawing/2014/main" id="{AFE4FCD2-C257-91FB-D496-A655D9990395}"/>
                  </a:ext>
                </a:extLst>
              </p14:cNvPr>
              <p14:cNvContentPartPr/>
              <p14:nvPr/>
            </p14:nvContentPartPr>
            <p14:xfrm>
              <a:off x="5853081" y="4929217"/>
              <a:ext cx="46800" cy="435960"/>
            </p14:xfrm>
          </p:contentPart>
        </mc:Choice>
        <mc:Fallback xmlns="">
          <p:pic>
            <p:nvPicPr>
              <p:cNvPr id="9" name="Ink 8">
                <a:extLst>
                  <a:ext uri="{FF2B5EF4-FFF2-40B4-BE49-F238E27FC236}">
                    <a16:creationId xmlns:a16="http://schemas.microsoft.com/office/drawing/2014/main" id="{AFE4FCD2-C257-91FB-D496-A655D9990395}"/>
                  </a:ext>
                </a:extLst>
              </p:cNvPr>
              <p:cNvPicPr/>
              <p:nvPr/>
            </p:nvPicPr>
            <p:blipFill>
              <a:blip r:embed="rId47"/>
              <a:stretch>
                <a:fillRect/>
              </a:stretch>
            </p:blipFill>
            <p:spPr>
              <a:xfrm>
                <a:off x="5844081" y="4920217"/>
                <a:ext cx="6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 name="Ink 9">
                <a:extLst>
                  <a:ext uri="{FF2B5EF4-FFF2-40B4-BE49-F238E27FC236}">
                    <a16:creationId xmlns:a16="http://schemas.microsoft.com/office/drawing/2014/main" id="{EA92389A-B2AA-C62A-38CC-1B46E1842338}"/>
                  </a:ext>
                </a:extLst>
              </p14:cNvPr>
              <p14:cNvContentPartPr/>
              <p14:nvPr/>
            </p14:nvContentPartPr>
            <p14:xfrm>
              <a:off x="5875041" y="5003737"/>
              <a:ext cx="405360" cy="326160"/>
            </p14:xfrm>
          </p:contentPart>
        </mc:Choice>
        <mc:Fallback xmlns="">
          <p:pic>
            <p:nvPicPr>
              <p:cNvPr id="10" name="Ink 9">
                <a:extLst>
                  <a:ext uri="{FF2B5EF4-FFF2-40B4-BE49-F238E27FC236}">
                    <a16:creationId xmlns:a16="http://schemas.microsoft.com/office/drawing/2014/main" id="{EA92389A-B2AA-C62A-38CC-1B46E1842338}"/>
                  </a:ext>
                </a:extLst>
              </p:cNvPr>
              <p:cNvPicPr/>
              <p:nvPr/>
            </p:nvPicPr>
            <p:blipFill>
              <a:blip r:embed="rId49"/>
              <a:stretch>
                <a:fillRect/>
              </a:stretch>
            </p:blipFill>
            <p:spPr>
              <a:xfrm>
                <a:off x="5866041" y="4994737"/>
                <a:ext cx="4230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 name="Ink 14">
                <a:extLst>
                  <a:ext uri="{FF2B5EF4-FFF2-40B4-BE49-F238E27FC236}">
                    <a16:creationId xmlns:a16="http://schemas.microsoft.com/office/drawing/2014/main" id="{F3D3C28A-56B0-B158-383B-9FA1B33A27A4}"/>
                  </a:ext>
                </a:extLst>
              </p14:cNvPr>
              <p14:cNvContentPartPr/>
              <p14:nvPr/>
            </p14:nvContentPartPr>
            <p14:xfrm>
              <a:off x="4268721" y="4231897"/>
              <a:ext cx="172800" cy="74160"/>
            </p14:xfrm>
          </p:contentPart>
        </mc:Choice>
        <mc:Fallback xmlns="">
          <p:pic>
            <p:nvPicPr>
              <p:cNvPr id="14" name="Ink 14">
                <a:extLst>
                  <a:ext uri="{FF2B5EF4-FFF2-40B4-BE49-F238E27FC236}">
                    <a16:creationId xmlns:a16="http://schemas.microsoft.com/office/drawing/2014/main" id="{F3D3C28A-56B0-B158-383B-9FA1B33A27A4}"/>
                  </a:ext>
                </a:extLst>
              </p:cNvPr>
              <p:cNvPicPr/>
              <p:nvPr/>
            </p:nvPicPr>
            <p:blipFill>
              <a:blip r:embed="rId51"/>
              <a:stretch>
                <a:fillRect/>
              </a:stretch>
            </p:blipFill>
            <p:spPr>
              <a:xfrm>
                <a:off x="4259702" y="4222897"/>
                <a:ext cx="190477"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 name="Ink 20">
                <a:extLst>
                  <a:ext uri="{FF2B5EF4-FFF2-40B4-BE49-F238E27FC236}">
                    <a16:creationId xmlns:a16="http://schemas.microsoft.com/office/drawing/2014/main" id="{6286910C-DDCE-B396-DCAF-393BE1EC5437}"/>
                  </a:ext>
                </a:extLst>
              </p14:cNvPr>
              <p14:cNvContentPartPr/>
              <p14:nvPr/>
            </p14:nvContentPartPr>
            <p14:xfrm>
              <a:off x="4434321" y="4150897"/>
              <a:ext cx="235800" cy="239760"/>
            </p14:xfrm>
          </p:contentPart>
        </mc:Choice>
        <mc:Fallback xmlns="">
          <p:pic>
            <p:nvPicPr>
              <p:cNvPr id="19" name="Ink 20">
                <a:extLst>
                  <a:ext uri="{FF2B5EF4-FFF2-40B4-BE49-F238E27FC236}">
                    <a16:creationId xmlns:a16="http://schemas.microsoft.com/office/drawing/2014/main" id="{6286910C-DDCE-B396-DCAF-393BE1EC5437}"/>
                  </a:ext>
                </a:extLst>
              </p:cNvPr>
              <p:cNvPicPr/>
              <p:nvPr/>
            </p:nvPicPr>
            <p:blipFill>
              <a:blip r:embed="rId53"/>
              <a:stretch>
                <a:fillRect/>
              </a:stretch>
            </p:blipFill>
            <p:spPr>
              <a:xfrm>
                <a:off x="4425335" y="4141897"/>
                <a:ext cx="253413"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 name="Ink 27">
                <a:extLst>
                  <a:ext uri="{FF2B5EF4-FFF2-40B4-BE49-F238E27FC236}">
                    <a16:creationId xmlns:a16="http://schemas.microsoft.com/office/drawing/2014/main" id="{1348997D-3016-4B18-1C33-D1AB77ECD24F}"/>
                  </a:ext>
                </a:extLst>
              </p14:cNvPr>
              <p14:cNvContentPartPr/>
              <p14:nvPr/>
            </p14:nvContentPartPr>
            <p14:xfrm>
              <a:off x="4081521" y="4397857"/>
              <a:ext cx="348480" cy="138240"/>
            </p14:xfrm>
          </p:contentPart>
        </mc:Choice>
        <mc:Fallback xmlns="">
          <p:pic>
            <p:nvPicPr>
              <p:cNvPr id="25" name="Ink 27">
                <a:extLst>
                  <a:ext uri="{FF2B5EF4-FFF2-40B4-BE49-F238E27FC236}">
                    <a16:creationId xmlns:a16="http://schemas.microsoft.com/office/drawing/2014/main" id="{1348997D-3016-4B18-1C33-D1AB77ECD24F}"/>
                  </a:ext>
                </a:extLst>
              </p:cNvPr>
              <p:cNvPicPr/>
              <p:nvPr/>
            </p:nvPicPr>
            <p:blipFill>
              <a:blip r:embed="rId55"/>
              <a:stretch>
                <a:fillRect/>
              </a:stretch>
            </p:blipFill>
            <p:spPr>
              <a:xfrm>
                <a:off x="4072530" y="4388857"/>
                <a:ext cx="366102"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Ink 28">
                <a:extLst>
                  <a:ext uri="{FF2B5EF4-FFF2-40B4-BE49-F238E27FC236}">
                    <a16:creationId xmlns:a16="http://schemas.microsoft.com/office/drawing/2014/main" id="{C45360A1-204D-BDAF-B211-7D381804B675}"/>
                  </a:ext>
                </a:extLst>
              </p14:cNvPr>
              <p14:cNvContentPartPr/>
              <p14:nvPr/>
            </p14:nvContentPartPr>
            <p14:xfrm>
              <a:off x="4090881" y="4388857"/>
              <a:ext cx="65520" cy="84960"/>
            </p14:xfrm>
          </p:contentPart>
        </mc:Choice>
        <mc:Fallback xmlns="">
          <p:pic>
            <p:nvPicPr>
              <p:cNvPr id="29" name="Ink 28">
                <a:extLst>
                  <a:ext uri="{FF2B5EF4-FFF2-40B4-BE49-F238E27FC236}">
                    <a16:creationId xmlns:a16="http://schemas.microsoft.com/office/drawing/2014/main" id="{C45360A1-204D-BDAF-B211-7D381804B675}"/>
                  </a:ext>
                </a:extLst>
              </p:cNvPr>
              <p:cNvPicPr/>
              <p:nvPr/>
            </p:nvPicPr>
            <p:blipFill>
              <a:blip r:embed="rId57"/>
              <a:stretch>
                <a:fillRect/>
              </a:stretch>
            </p:blipFill>
            <p:spPr>
              <a:xfrm>
                <a:off x="4081831" y="4379857"/>
                <a:ext cx="83257"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5">
                <a:extLst>
                  <a:ext uri="{FF2B5EF4-FFF2-40B4-BE49-F238E27FC236}">
                    <a16:creationId xmlns:a16="http://schemas.microsoft.com/office/drawing/2014/main" id="{D177363C-CDF9-BB30-63C9-787180D25C3D}"/>
                  </a:ext>
                </a:extLst>
              </p14:cNvPr>
              <p14:cNvContentPartPr/>
              <p14:nvPr/>
            </p14:nvContentPartPr>
            <p14:xfrm>
              <a:off x="4443321" y="4393177"/>
              <a:ext cx="468360" cy="147960"/>
            </p14:xfrm>
          </p:contentPart>
        </mc:Choice>
        <mc:Fallback xmlns="">
          <p:pic>
            <p:nvPicPr>
              <p:cNvPr id="34" name="Ink 35">
                <a:extLst>
                  <a:ext uri="{FF2B5EF4-FFF2-40B4-BE49-F238E27FC236}">
                    <a16:creationId xmlns:a16="http://schemas.microsoft.com/office/drawing/2014/main" id="{D177363C-CDF9-BB30-63C9-787180D25C3D}"/>
                  </a:ext>
                </a:extLst>
              </p:cNvPr>
              <p:cNvPicPr/>
              <p:nvPr/>
            </p:nvPicPr>
            <p:blipFill>
              <a:blip r:embed="rId59"/>
              <a:stretch>
                <a:fillRect/>
              </a:stretch>
            </p:blipFill>
            <p:spPr>
              <a:xfrm>
                <a:off x="4434321" y="4384199"/>
                <a:ext cx="486000" cy="16555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7">
                <a:extLst>
                  <a:ext uri="{FF2B5EF4-FFF2-40B4-BE49-F238E27FC236}">
                    <a16:creationId xmlns:a16="http://schemas.microsoft.com/office/drawing/2014/main" id="{160932FD-4649-CB4D-3315-E82D010603DC}"/>
                  </a:ext>
                </a:extLst>
              </p14:cNvPr>
              <p14:cNvContentPartPr/>
              <p14:nvPr/>
            </p14:nvContentPartPr>
            <p14:xfrm>
              <a:off x="4965681" y="4439257"/>
              <a:ext cx="327600" cy="262080"/>
            </p14:xfrm>
          </p:contentPart>
        </mc:Choice>
        <mc:Fallback xmlns="">
          <p:pic>
            <p:nvPicPr>
              <p:cNvPr id="47" name="Ink 47">
                <a:extLst>
                  <a:ext uri="{FF2B5EF4-FFF2-40B4-BE49-F238E27FC236}">
                    <a16:creationId xmlns:a16="http://schemas.microsoft.com/office/drawing/2014/main" id="{160932FD-4649-CB4D-3315-E82D010603DC}"/>
                  </a:ext>
                </a:extLst>
              </p:cNvPr>
              <p:cNvPicPr/>
              <p:nvPr/>
            </p:nvPicPr>
            <p:blipFill>
              <a:blip r:embed="rId61"/>
              <a:stretch>
                <a:fillRect/>
              </a:stretch>
            </p:blipFill>
            <p:spPr>
              <a:xfrm>
                <a:off x="4956681" y="4430257"/>
                <a:ext cx="3452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55">
                <a:extLst>
                  <a:ext uri="{FF2B5EF4-FFF2-40B4-BE49-F238E27FC236}">
                    <a16:creationId xmlns:a16="http://schemas.microsoft.com/office/drawing/2014/main" id="{B9AFFE1A-5B77-7522-8161-787ABC80B985}"/>
                  </a:ext>
                </a:extLst>
              </p14:cNvPr>
              <p14:cNvContentPartPr/>
              <p14:nvPr/>
            </p14:nvContentPartPr>
            <p14:xfrm>
              <a:off x="3998721" y="4667497"/>
              <a:ext cx="380160" cy="250560"/>
            </p14:xfrm>
          </p:contentPart>
        </mc:Choice>
        <mc:Fallback xmlns="">
          <p:pic>
            <p:nvPicPr>
              <p:cNvPr id="49" name="Ink 55">
                <a:extLst>
                  <a:ext uri="{FF2B5EF4-FFF2-40B4-BE49-F238E27FC236}">
                    <a16:creationId xmlns:a16="http://schemas.microsoft.com/office/drawing/2014/main" id="{B9AFFE1A-5B77-7522-8161-787ABC80B985}"/>
                  </a:ext>
                </a:extLst>
              </p:cNvPr>
              <p:cNvPicPr/>
              <p:nvPr/>
            </p:nvPicPr>
            <p:blipFill>
              <a:blip r:embed="rId63"/>
              <a:stretch>
                <a:fillRect/>
              </a:stretch>
            </p:blipFill>
            <p:spPr>
              <a:xfrm>
                <a:off x="3989730" y="4658484"/>
                <a:ext cx="397783" cy="26822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8">
                <a:extLst>
                  <a:ext uri="{FF2B5EF4-FFF2-40B4-BE49-F238E27FC236}">
                    <a16:creationId xmlns:a16="http://schemas.microsoft.com/office/drawing/2014/main" id="{359A99EC-C608-6AD9-7717-2FC405BA657C}"/>
                  </a:ext>
                </a:extLst>
              </p14:cNvPr>
              <p14:cNvContentPartPr/>
              <p14:nvPr/>
            </p14:nvContentPartPr>
            <p14:xfrm>
              <a:off x="4453041" y="4706737"/>
              <a:ext cx="365040" cy="279000"/>
            </p14:xfrm>
          </p:contentPart>
        </mc:Choice>
        <mc:Fallback xmlns="">
          <p:pic>
            <p:nvPicPr>
              <p:cNvPr id="58" name="Ink 58">
                <a:extLst>
                  <a:ext uri="{FF2B5EF4-FFF2-40B4-BE49-F238E27FC236}">
                    <a16:creationId xmlns:a16="http://schemas.microsoft.com/office/drawing/2014/main" id="{359A99EC-C608-6AD9-7717-2FC405BA657C}"/>
                  </a:ext>
                </a:extLst>
              </p:cNvPr>
              <p:cNvPicPr/>
              <p:nvPr/>
            </p:nvPicPr>
            <p:blipFill>
              <a:blip r:embed="rId65"/>
              <a:stretch>
                <a:fillRect/>
              </a:stretch>
            </p:blipFill>
            <p:spPr>
              <a:xfrm>
                <a:off x="4444050" y="4697737"/>
                <a:ext cx="382663"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Ink 58">
                <a:extLst>
                  <a:ext uri="{FF2B5EF4-FFF2-40B4-BE49-F238E27FC236}">
                    <a16:creationId xmlns:a16="http://schemas.microsoft.com/office/drawing/2014/main" id="{F2B4947A-98A6-C7AE-B384-E745175338FA}"/>
                  </a:ext>
                </a:extLst>
              </p14:cNvPr>
              <p14:cNvContentPartPr/>
              <p14:nvPr/>
            </p14:nvContentPartPr>
            <p14:xfrm>
              <a:off x="4907361" y="4744177"/>
              <a:ext cx="498960" cy="217440"/>
            </p14:xfrm>
          </p:contentPart>
        </mc:Choice>
        <mc:Fallback xmlns="">
          <p:pic>
            <p:nvPicPr>
              <p:cNvPr id="59" name="Ink 58">
                <a:extLst>
                  <a:ext uri="{FF2B5EF4-FFF2-40B4-BE49-F238E27FC236}">
                    <a16:creationId xmlns:a16="http://schemas.microsoft.com/office/drawing/2014/main" id="{F2B4947A-98A6-C7AE-B384-E745175338FA}"/>
                  </a:ext>
                </a:extLst>
              </p:cNvPr>
              <p:cNvPicPr/>
              <p:nvPr/>
            </p:nvPicPr>
            <p:blipFill>
              <a:blip r:embed="rId67"/>
              <a:stretch>
                <a:fillRect/>
              </a:stretch>
            </p:blipFill>
            <p:spPr>
              <a:xfrm>
                <a:off x="4898367" y="4735177"/>
                <a:ext cx="516587"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3" name="Ink 2047">
                <a:extLst>
                  <a:ext uri="{FF2B5EF4-FFF2-40B4-BE49-F238E27FC236}">
                    <a16:creationId xmlns:a16="http://schemas.microsoft.com/office/drawing/2014/main" id="{A31F8CB2-E3C7-394F-E4BE-AA9782223F22}"/>
                  </a:ext>
                </a:extLst>
              </p14:cNvPr>
              <p14:cNvContentPartPr/>
              <p14:nvPr/>
            </p14:nvContentPartPr>
            <p14:xfrm>
              <a:off x="4029681" y="5040097"/>
              <a:ext cx="215280" cy="167400"/>
            </p14:xfrm>
          </p:contentPart>
        </mc:Choice>
        <mc:Fallback xmlns="">
          <p:pic>
            <p:nvPicPr>
              <p:cNvPr id="63" name="Ink 2047">
                <a:extLst>
                  <a:ext uri="{FF2B5EF4-FFF2-40B4-BE49-F238E27FC236}">
                    <a16:creationId xmlns:a16="http://schemas.microsoft.com/office/drawing/2014/main" id="{A31F8CB2-E3C7-394F-E4BE-AA9782223F22}"/>
                  </a:ext>
                </a:extLst>
              </p:cNvPr>
              <p:cNvPicPr/>
              <p:nvPr/>
            </p:nvPicPr>
            <p:blipFill>
              <a:blip r:embed="rId69"/>
              <a:stretch>
                <a:fillRect/>
              </a:stretch>
            </p:blipFill>
            <p:spPr>
              <a:xfrm>
                <a:off x="4020666" y="5031097"/>
                <a:ext cx="23295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53" name="Ink 2053">
                <a:extLst>
                  <a:ext uri="{FF2B5EF4-FFF2-40B4-BE49-F238E27FC236}">
                    <a16:creationId xmlns:a16="http://schemas.microsoft.com/office/drawing/2014/main" id="{CA73B208-DFD8-BBD9-ACF9-639590ECC8E5}"/>
                  </a:ext>
                </a:extLst>
              </p14:cNvPr>
              <p14:cNvContentPartPr/>
              <p14:nvPr/>
            </p14:nvContentPartPr>
            <p14:xfrm>
              <a:off x="4276641" y="5002297"/>
              <a:ext cx="442440" cy="275760"/>
            </p14:xfrm>
          </p:contentPart>
        </mc:Choice>
        <mc:Fallback xmlns="">
          <p:pic>
            <p:nvPicPr>
              <p:cNvPr id="2053" name="Ink 2053">
                <a:extLst>
                  <a:ext uri="{FF2B5EF4-FFF2-40B4-BE49-F238E27FC236}">
                    <a16:creationId xmlns:a16="http://schemas.microsoft.com/office/drawing/2014/main" id="{CA73B208-DFD8-BBD9-ACF9-639590ECC8E5}"/>
                  </a:ext>
                </a:extLst>
              </p:cNvPr>
              <p:cNvPicPr/>
              <p:nvPr/>
            </p:nvPicPr>
            <p:blipFill>
              <a:blip r:embed="rId71"/>
              <a:stretch>
                <a:fillRect/>
              </a:stretch>
            </p:blipFill>
            <p:spPr>
              <a:xfrm>
                <a:off x="4267648" y="4993309"/>
                <a:ext cx="460066" cy="29337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58" name="Ink 2058">
                <a:extLst>
                  <a:ext uri="{FF2B5EF4-FFF2-40B4-BE49-F238E27FC236}">
                    <a16:creationId xmlns:a16="http://schemas.microsoft.com/office/drawing/2014/main" id="{E4B7958D-B903-3C84-12B8-5C1D9C22124D}"/>
                  </a:ext>
                </a:extLst>
              </p14:cNvPr>
              <p14:cNvContentPartPr/>
              <p14:nvPr/>
            </p14:nvContentPartPr>
            <p14:xfrm>
              <a:off x="4724481" y="5127937"/>
              <a:ext cx="382320" cy="109800"/>
            </p14:xfrm>
          </p:contentPart>
        </mc:Choice>
        <mc:Fallback xmlns="">
          <p:pic>
            <p:nvPicPr>
              <p:cNvPr id="2058" name="Ink 2058">
                <a:extLst>
                  <a:ext uri="{FF2B5EF4-FFF2-40B4-BE49-F238E27FC236}">
                    <a16:creationId xmlns:a16="http://schemas.microsoft.com/office/drawing/2014/main" id="{E4B7958D-B903-3C84-12B8-5C1D9C22124D}"/>
                  </a:ext>
                </a:extLst>
              </p:cNvPr>
              <p:cNvPicPr/>
              <p:nvPr/>
            </p:nvPicPr>
            <p:blipFill>
              <a:blip r:embed="rId73"/>
              <a:stretch>
                <a:fillRect/>
              </a:stretch>
            </p:blipFill>
            <p:spPr>
              <a:xfrm>
                <a:off x="4715481" y="5118937"/>
                <a:ext cx="399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62" name="Ink 2062">
                <a:extLst>
                  <a:ext uri="{FF2B5EF4-FFF2-40B4-BE49-F238E27FC236}">
                    <a16:creationId xmlns:a16="http://schemas.microsoft.com/office/drawing/2014/main" id="{29C70F8A-512C-3E6F-D999-7CE364FB6687}"/>
                  </a:ext>
                </a:extLst>
              </p14:cNvPr>
              <p14:cNvContentPartPr/>
              <p14:nvPr/>
            </p14:nvContentPartPr>
            <p14:xfrm>
              <a:off x="5062161" y="5063137"/>
              <a:ext cx="510840" cy="335520"/>
            </p14:xfrm>
          </p:contentPart>
        </mc:Choice>
        <mc:Fallback xmlns="">
          <p:pic>
            <p:nvPicPr>
              <p:cNvPr id="2062" name="Ink 2062">
                <a:extLst>
                  <a:ext uri="{FF2B5EF4-FFF2-40B4-BE49-F238E27FC236}">
                    <a16:creationId xmlns:a16="http://schemas.microsoft.com/office/drawing/2014/main" id="{29C70F8A-512C-3E6F-D999-7CE364FB6687}"/>
                  </a:ext>
                </a:extLst>
              </p:cNvPr>
              <p:cNvPicPr/>
              <p:nvPr/>
            </p:nvPicPr>
            <p:blipFill>
              <a:blip r:embed="rId75"/>
              <a:stretch>
                <a:fillRect/>
              </a:stretch>
            </p:blipFill>
            <p:spPr>
              <a:xfrm>
                <a:off x="5053155" y="5054137"/>
                <a:ext cx="528492" cy="353160"/>
              </a:xfrm>
              <a:prstGeom prst="rect">
                <a:avLst/>
              </a:prstGeom>
            </p:spPr>
          </p:pic>
        </mc:Fallback>
      </mc:AlternateContent>
      <p:sp>
        <p:nvSpPr>
          <p:cNvPr id="45" name="Effective Presentation Template with Techy Look &amp; Feel.…">
            <a:extLst>
              <a:ext uri="{FF2B5EF4-FFF2-40B4-BE49-F238E27FC236}">
                <a16:creationId xmlns:a16="http://schemas.microsoft.com/office/drawing/2014/main" id="{7F953949-3CFE-56BC-8AAC-525AAE2A773C}"/>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30</a:t>
            </a:r>
          </a:p>
        </p:txBody>
      </p:sp>
    </p:spTree>
    <p:extLst>
      <p:ext uri="{BB962C8B-B14F-4D97-AF65-F5344CB8AC3E}">
        <p14:creationId xmlns:p14="http://schemas.microsoft.com/office/powerpoint/2010/main" val="112700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10"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par>
                                <p:cTn id="70" presetID="10"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500"/>
                                        <p:tgtEl>
                                          <p:spTgt spid="10"/>
                                        </p:tgtEl>
                                      </p:cBhvr>
                                    </p:animEffect>
                                  </p:childTnLst>
                                </p:cTn>
                              </p:par>
                              <p:par>
                                <p:cTn id="88" presetID="10" presetClass="entr" presetSubtype="0" fill="hold" nodeType="with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par>
                                <p:cTn id="91" presetID="10" presetClass="entr" presetSubtype="0"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500"/>
                                        <p:tgtEl>
                                          <p:spTgt spid="19"/>
                                        </p:tgtEl>
                                      </p:cBhvr>
                                    </p:animEffect>
                                  </p:childTnLst>
                                </p:cTn>
                              </p:par>
                              <p:par>
                                <p:cTn id="94" presetID="10" presetClass="entr" presetSubtype="0" fill="hold"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par>
                                <p:cTn id="97" presetID="10" presetClass="entr" presetSubtype="0" fill="hold"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500"/>
                                        <p:tgtEl>
                                          <p:spTgt spid="29"/>
                                        </p:tgtEl>
                                      </p:cBhvr>
                                    </p:animEffect>
                                  </p:childTnLst>
                                </p:cTn>
                              </p:par>
                              <p:par>
                                <p:cTn id="100" presetID="10" presetClass="entr" presetSubtype="0" fill="hold"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par>
                                <p:cTn id="112" presetID="10" presetClass="entr" presetSubtype="0" fill="hold"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500"/>
                                        <p:tgtEl>
                                          <p:spTgt spid="59"/>
                                        </p:tgtEl>
                                      </p:cBhvr>
                                    </p:animEffect>
                                  </p:childTnLst>
                                </p:cTn>
                              </p:par>
                              <p:par>
                                <p:cTn id="115" presetID="10" presetClass="entr" presetSubtype="0" fill="hold" nodeType="withEffect">
                                  <p:stCondLst>
                                    <p:cond delay="0"/>
                                  </p:stCondLst>
                                  <p:childTnLst>
                                    <p:set>
                                      <p:cBhvr>
                                        <p:cTn id="116" dur="1" fill="hold">
                                          <p:stCondLst>
                                            <p:cond delay="0"/>
                                          </p:stCondLst>
                                        </p:cTn>
                                        <p:tgtEl>
                                          <p:spTgt spid="63"/>
                                        </p:tgtEl>
                                        <p:attrNameLst>
                                          <p:attrName>style.visibility</p:attrName>
                                        </p:attrNameLst>
                                      </p:cBhvr>
                                      <p:to>
                                        <p:strVal val="visible"/>
                                      </p:to>
                                    </p:set>
                                    <p:animEffect transition="in" filter="fade">
                                      <p:cBhvr>
                                        <p:cTn id="117" dur="500"/>
                                        <p:tgtEl>
                                          <p:spTgt spid="63"/>
                                        </p:tgtEl>
                                      </p:cBhvr>
                                    </p:animEffect>
                                  </p:childTnLst>
                                </p:cTn>
                              </p:par>
                              <p:par>
                                <p:cTn id="118" presetID="10" presetClass="entr" presetSubtype="0" fill="hold" nodeType="withEffect">
                                  <p:stCondLst>
                                    <p:cond delay="0"/>
                                  </p:stCondLst>
                                  <p:childTnLst>
                                    <p:set>
                                      <p:cBhvr>
                                        <p:cTn id="119" dur="1" fill="hold">
                                          <p:stCondLst>
                                            <p:cond delay="0"/>
                                          </p:stCondLst>
                                        </p:cTn>
                                        <p:tgtEl>
                                          <p:spTgt spid="2053"/>
                                        </p:tgtEl>
                                        <p:attrNameLst>
                                          <p:attrName>style.visibility</p:attrName>
                                        </p:attrNameLst>
                                      </p:cBhvr>
                                      <p:to>
                                        <p:strVal val="visible"/>
                                      </p:to>
                                    </p:set>
                                    <p:animEffect transition="in" filter="fade">
                                      <p:cBhvr>
                                        <p:cTn id="120" dur="500"/>
                                        <p:tgtEl>
                                          <p:spTgt spid="2053"/>
                                        </p:tgtEl>
                                      </p:cBhvr>
                                    </p:animEffect>
                                  </p:childTnLst>
                                </p:cTn>
                              </p:par>
                              <p:par>
                                <p:cTn id="121" presetID="10" presetClass="entr" presetSubtype="0" fill="hold" nodeType="withEffect">
                                  <p:stCondLst>
                                    <p:cond delay="0"/>
                                  </p:stCondLst>
                                  <p:childTnLst>
                                    <p:set>
                                      <p:cBhvr>
                                        <p:cTn id="122" dur="1" fill="hold">
                                          <p:stCondLst>
                                            <p:cond delay="0"/>
                                          </p:stCondLst>
                                        </p:cTn>
                                        <p:tgtEl>
                                          <p:spTgt spid="2058"/>
                                        </p:tgtEl>
                                        <p:attrNameLst>
                                          <p:attrName>style.visibility</p:attrName>
                                        </p:attrNameLst>
                                      </p:cBhvr>
                                      <p:to>
                                        <p:strVal val="visible"/>
                                      </p:to>
                                    </p:set>
                                    <p:animEffect transition="in" filter="fade">
                                      <p:cBhvr>
                                        <p:cTn id="123" dur="500"/>
                                        <p:tgtEl>
                                          <p:spTgt spid="2058"/>
                                        </p:tgtEl>
                                      </p:cBhvr>
                                    </p:animEffect>
                                  </p:childTnLst>
                                </p:cTn>
                              </p:par>
                              <p:par>
                                <p:cTn id="124" presetID="10" presetClass="entr" presetSubtype="0" fill="hold" nodeType="withEffect">
                                  <p:stCondLst>
                                    <p:cond delay="0"/>
                                  </p:stCondLst>
                                  <p:childTnLst>
                                    <p:set>
                                      <p:cBhvr>
                                        <p:cTn id="125" dur="1" fill="hold">
                                          <p:stCondLst>
                                            <p:cond delay="0"/>
                                          </p:stCondLst>
                                        </p:cTn>
                                        <p:tgtEl>
                                          <p:spTgt spid="2062"/>
                                        </p:tgtEl>
                                        <p:attrNameLst>
                                          <p:attrName>style.visibility</p:attrName>
                                        </p:attrNameLst>
                                      </p:cBhvr>
                                      <p:to>
                                        <p:strVal val="visible"/>
                                      </p:to>
                                    </p:set>
                                    <p:animEffect transition="in" filter="fade">
                                      <p:cBhvr>
                                        <p:cTn id="126" dur="5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10D0-32DC-4608-8162-E9BBAB6C2D82}"/>
              </a:ext>
            </a:extLst>
          </p:cNvPr>
          <p:cNvSpPr>
            <a:spLocks noGrp="1"/>
          </p:cNvSpPr>
          <p:nvPr>
            <p:ph type="title"/>
          </p:nvPr>
        </p:nvSpPr>
        <p:spPr/>
        <p:txBody>
          <a:bodyPr/>
          <a:lstStyle/>
          <a:p>
            <a:r>
              <a:rPr lang="en-US">
                <a:solidFill>
                  <a:schemeClr val="bg1"/>
                </a:solidFill>
                <a:cs typeface="Calibri Light"/>
              </a:rPr>
              <a:t>More Features and Platforms</a:t>
            </a:r>
            <a:endParaRPr lang="en-US">
              <a:solidFill>
                <a:schemeClr val="bg1"/>
              </a:solidFill>
            </a:endParaRPr>
          </a:p>
        </p:txBody>
      </p:sp>
      <p:pic>
        <p:nvPicPr>
          <p:cNvPr id="1028" name="Picture 4">
            <a:extLst>
              <a:ext uri="{FF2B5EF4-FFF2-40B4-BE49-F238E27FC236}">
                <a16:creationId xmlns:a16="http://schemas.microsoft.com/office/drawing/2014/main" id="{BEB66EF4-3073-4CBE-877C-F7AD44E63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4709" y="663390"/>
            <a:ext cx="2550695" cy="25506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droid Logo, history, meaning, symbol, PNG">
            <a:extLst>
              <a:ext uri="{FF2B5EF4-FFF2-40B4-BE49-F238E27FC236}">
                <a16:creationId xmlns:a16="http://schemas.microsoft.com/office/drawing/2014/main" id="{AFC93D77-441E-41D9-9409-A334E048D4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594" y="3658519"/>
            <a:ext cx="5009573" cy="28178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A30227A-227D-417E-B3F2-D1641EA9BC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8120" y="3428999"/>
            <a:ext cx="3063875" cy="3063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7C9210-1300-4BFC-9DA1-2BC2A248C435}"/>
              </a:ext>
            </a:extLst>
          </p:cNvPr>
          <p:cNvSpPr txBox="1"/>
          <p:nvPr/>
        </p:nvSpPr>
        <p:spPr>
          <a:xfrm>
            <a:off x="646545" y="1690688"/>
            <a:ext cx="7102764" cy="431502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a:solidFill>
                  <a:schemeClr val="bg1"/>
                </a:solidFill>
              </a:rPr>
              <a:t>Display current location using GPS</a:t>
            </a:r>
          </a:p>
          <a:p>
            <a:pPr marL="285750" indent="-285750">
              <a:lnSpc>
                <a:spcPct val="200000"/>
              </a:lnSpc>
              <a:buFont typeface="Arial" panose="020B0604020202020204" pitchFamily="34" charset="0"/>
              <a:buChar char="•"/>
            </a:pPr>
            <a:r>
              <a:rPr lang="en-US" sz="2000">
                <a:solidFill>
                  <a:schemeClr val="bg1"/>
                </a:solidFill>
              </a:rPr>
              <a:t>More advanced search bar</a:t>
            </a:r>
          </a:p>
          <a:p>
            <a:pPr marL="285750" indent="-285750">
              <a:lnSpc>
                <a:spcPct val="200000"/>
              </a:lnSpc>
              <a:buFont typeface="Arial" panose="020B0604020202020204" pitchFamily="34" charset="0"/>
              <a:buChar char="•"/>
            </a:pPr>
            <a:r>
              <a:rPr lang="en-US" sz="2000">
                <a:solidFill>
                  <a:schemeClr val="bg1"/>
                </a:solidFill>
              </a:rPr>
              <a:t>Smooth zooming</a:t>
            </a:r>
          </a:p>
          <a:p>
            <a:pPr marL="285750" indent="-285750">
              <a:lnSpc>
                <a:spcPct val="200000"/>
              </a:lnSpc>
              <a:buFont typeface="Arial" panose="020B0604020202020204" pitchFamily="34" charset="0"/>
              <a:buChar char="•"/>
            </a:pPr>
            <a:r>
              <a:rPr lang="en-US" sz="2000">
                <a:solidFill>
                  <a:schemeClr val="bg1"/>
                </a:solidFill>
              </a:rPr>
              <a:t>More information about points of interest</a:t>
            </a:r>
          </a:p>
          <a:p>
            <a:pPr marL="285750" indent="-285750">
              <a:lnSpc>
                <a:spcPct val="200000"/>
              </a:lnSpc>
              <a:buFont typeface="Arial" panose="020B0604020202020204" pitchFamily="34" charset="0"/>
              <a:buChar char="•"/>
            </a:pPr>
            <a:endParaRPr lang="en-US" sz="2000">
              <a:solidFill>
                <a:schemeClr val="bg1"/>
              </a:solidFill>
            </a:endParaRPr>
          </a:p>
          <a:p>
            <a:pPr marL="285750" indent="-285750">
              <a:lnSpc>
                <a:spcPct val="200000"/>
              </a:lnSpc>
              <a:buFont typeface="Arial" panose="020B0604020202020204" pitchFamily="34" charset="0"/>
              <a:buChar char="•"/>
            </a:pPr>
            <a:endParaRPr lang="en-US" sz="2000">
              <a:solidFill>
                <a:schemeClr val="bg1"/>
              </a:solidFill>
            </a:endParaRPr>
          </a:p>
          <a:p>
            <a:pPr marL="285750" indent="-285750">
              <a:lnSpc>
                <a:spcPct val="200000"/>
              </a:lnSpc>
              <a:buFont typeface="Arial" panose="020B0604020202020204" pitchFamily="34" charset="0"/>
              <a:buChar char="•"/>
            </a:pPr>
            <a:endParaRPr lang="en-US" sz="2000">
              <a:solidFill>
                <a:schemeClr val="bg1"/>
              </a:solidFill>
            </a:endParaRPr>
          </a:p>
        </p:txBody>
      </p:sp>
      <p:sp>
        <p:nvSpPr>
          <p:cNvPr id="13" name="Effective Presentation Template with Techy Look &amp; Feel.…">
            <a:extLst>
              <a:ext uri="{FF2B5EF4-FFF2-40B4-BE49-F238E27FC236}">
                <a16:creationId xmlns:a16="http://schemas.microsoft.com/office/drawing/2014/main" id="{3744E298-E252-E318-9220-977117FE4901}"/>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31</a:t>
            </a:r>
          </a:p>
        </p:txBody>
      </p:sp>
    </p:spTree>
    <p:extLst>
      <p:ext uri="{BB962C8B-B14F-4D97-AF65-F5344CB8AC3E}">
        <p14:creationId xmlns:p14="http://schemas.microsoft.com/office/powerpoint/2010/main" val="3118552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1B1B-104E-42CB-7A8F-7B910C682F20}"/>
              </a:ext>
            </a:extLst>
          </p:cNvPr>
          <p:cNvSpPr>
            <a:spLocks noGrp="1"/>
          </p:cNvSpPr>
          <p:nvPr>
            <p:ph type="title"/>
          </p:nvPr>
        </p:nvSpPr>
        <p:spPr/>
        <p:txBody>
          <a:bodyPr/>
          <a:lstStyle/>
          <a:p>
            <a:r>
              <a:rPr lang="en-US">
                <a:solidFill>
                  <a:schemeClr val="bg1"/>
                </a:solidFill>
                <a:cs typeface="Calibri Light"/>
              </a:rPr>
              <a:t>Baby Steps</a:t>
            </a:r>
          </a:p>
        </p:txBody>
      </p:sp>
      <p:sp>
        <p:nvSpPr>
          <p:cNvPr id="3" name="Content Placeholder 2">
            <a:extLst>
              <a:ext uri="{FF2B5EF4-FFF2-40B4-BE49-F238E27FC236}">
                <a16:creationId xmlns:a16="http://schemas.microsoft.com/office/drawing/2014/main" id="{EDE0FF81-9033-E9D4-6F26-DC4497A1CD59}"/>
              </a:ext>
            </a:extLst>
          </p:cNvPr>
          <p:cNvSpPr>
            <a:spLocks noGrp="1"/>
          </p:cNvSpPr>
          <p:nvPr>
            <p:ph idx="1"/>
          </p:nvPr>
        </p:nvSpPr>
        <p:spPr/>
        <p:txBody>
          <a:bodyPr vert="horz" lIns="91440" tIns="45720" rIns="91440" bIns="45720" rtlCol="0" anchor="t">
            <a:normAutofit/>
          </a:bodyPr>
          <a:lstStyle/>
          <a:p>
            <a:pPr marL="0" indent="0">
              <a:buNone/>
            </a:pPr>
            <a:r>
              <a:rPr lang="en-US">
                <a:solidFill>
                  <a:schemeClr val="bg1"/>
                </a:solidFill>
                <a:cs typeface="Calibri"/>
              </a:rPr>
              <a:t>Need to build program from scratch!</a:t>
            </a:r>
          </a:p>
          <a:p>
            <a:endParaRPr lang="en-US">
              <a:solidFill>
                <a:schemeClr val="bg1"/>
              </a:solidFill>
              <a:cs typeface="Calibri"/>
            </a:endParaRPr>
          </a:p>
          <a:p>
            <a:endParaRPr lang="en-US">
              <a:solidFill>
                <a:schemeClr val="bg1"/>
              </a:solidFill>
              <a:cs typeface="Calibri"/>
            </a:endParaRPr>
          </a:p>
        </p:txBody>
      </p:sp>
      <p:pic>
        <p:nvPicPr>
          <p:cNvPr id="2050" name="Picture 2" descr="The GTK Project - A free and open-source cross-platform widget toolkit">
            <a:extLst>
              <a:ext uri="{FF2B5EF4-FFF2-40B4-BE49-F238E27FC236}">
                <a16:creationId xmlns:a16="http://schemas.microsoft.com/office/drawing/2014/main" id="{4C6964D3-D97E-4499-9140-9FF8E24E0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535" y="2878180"/>
            <a:ext cx="2978936" cy="32124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StreetMap - Wikipedia">
            <a:extLst>
              <a:ext uri="{FF2B5EF4-FFF2-40B4-BE49-F238E27FC236}">
                <a16:creationId xmlns:a16="http://schemas.microsoft.com/office/drawing/2014/main" id="{BAA9478F-ABEF-454F-B714-B56FD683D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77" y="2731169"/>
            <a:ext cx="3573379" cy="35733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Xcode - Wikipedia">
            <a:extLst>
              <a:ext uri="{FF2B5EF4-FFF2-40B4-BE49-F238E27FC236}">
                <a16:creationId xmlns:a16="http://schemas.microsoft.com/office/drawing/2014/main" id="{9B737EFC-45BA-4FF8-8B3C-2CE3575033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1471" y="238084"/>
            <a:ext cx="2640096" cy="26400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ndroid Developers Blog: Android Studio 4.0">
            <a:extLst>
              <a:ext uri="{FF2B5EF4-FFF2-40B4-BE49-F238E27FC236}">
                <a16:creationId xmlns:a16="http://schemas.microsoft.com/office/drawing/2014/main" id="{F12AE2CE-6FA9-40C0-B629-BB00143574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9308" y="3221206"/>
            <a:ext cx="3025448" cy="3019550"/>
          </a:xfrm>
          <a:prstGeom prst="rect">
            <a:avLst/>
          </a:prstGeom>
          <a:noFill/>
          <a:extLst>
            <a:ext uri="{909E8E84-426E-40DD-AFC4-6F175D3DCCD1}">
              <a14:hiddenFill xmlns:a14="http://schemas.microsoft.com/office/drawing/2010/main">
                <a:solidFill>
                  <a:srgbClr val="FFFFFF"/>
                </a:solidFill>
              </a14:hiddenFill>
            </a:ext>
          </a:extLst>
        </p:spPr>
      </p:pic>
      <p:sp>
        <p:nvSpPr>
          <p:cNvPr id="12" name="Effective Presentation Template with Techy Look &amp; Feel.…">
            <a:extLst>
              <a:ext uri="{FF2B5EF4-FFF2-40B4-BE49-F238E27FC236}">
                <a16:creationId xmlns:a16="http://schemas.microsoft.com/office/drawing/2014/main" id="{CA0CA541-059F-4762-5554-9FA9646BC74E}"/>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32</a:t>
            </a:r>
          </a:p>
        </p:txBody>
      </p:sp>
    </p:spTree>
    <p:extLst>
      <p:ext uri="{BB962C8B-B14F-4D97-AF65-F5344CB8AC3E}">
        <p14:creationId xmlns:p14="http://schemas.microsoft.com/office/powerpoint/2010/main" val="37891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6"/>
                                        </p:tgtEl>
                                        <p:attrNameLst>
                                          <p:attrName>style.visibility</p:attrName>
                                        </p:attrNameLst>
                                      </p:cBhvr>
                                      <p:to>
                                        <p:strVal val="visible"/>
                                      </p:to>
                                    </p:set>
                                    <p:animEffect transition="in" filter="fade">
                                      <p:cBhvr>
                                        <p:cTn id="22"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What we guaranteed"/>
          <p:cNvSpPr txBox="1"/>
          <p:nvPr/>
        </p:nvSpPr>
        <p:spPr>
          <a:xfrm>
            <a:off x="1080092" y="778724"/>
            <a:ext cx="1900708" cy="51559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nSpc>
                <a:spcPct val="120000"/>
              </a:lnSpc>
              <a:defRPr sz="5600">
                <a:solidFill>
                  <a:srgbClr val="FFFFFF"/>
                </a:solidFill>
              </a:defRPr>
            </a:lvl1pPr>
          </a:lstStyle>
          <a:p>
            <a:pPr defTabSz="412750" hangingPunct="0"/>
            <a:r>
              <a:rPr lang="en-US" sz="2800" kern="0">
                <a:latin typeface="Lato Regular"/>
                <a:sym typeface="Lato Regular"/>
              </a:rPr>
              <a:t>Simply Map</a:t>
            </a:r>
            <a:endParaRPr sz="2800" kern="0">
              <a:latin typeface="Lato Regular"/>
              <a:sym typeface="Lato Regular"/>
            </a:endParaRPr>
          </a:p>
        </p:txBody>
      </p:sp>
      <p:sp>
        <p:nvSpPr>
          <p:cNvPr id="182" name="Line"/>
          <p:cNvSpPr/>
          <p:nvPr/>
        </p:nvSpPr>
        <p:spPr>
          <a:xfrm>
            <a:off x="1089073" y="1404666"/>
            <a:ext cx="4761249" cy="1"/>
          </a:xfrm>
          <a:prstGeom prst="line">
            <a:avLst/>
          </a:prstGeom>
          <a:ln w="12700">
            <a:solidFill>
              <a:srgbClr val="4E5372"/>
            </a:solidFill>
            <a:custDash>
              <a:ds d="100000" sp="200000"/>
            </a:custDash>
          </a:ln>
        </p:spPr>
        <p:txBody>
          <a:bodyPr lIns="0" tIns="0" rIns="0" bIns="0" anchor="ctr"/>
          <a:lstStyle/>
          <a:p>
            <a:pPr algn="ctr" defTabSz="412750" hangingPunct="0">
              <a:defRPr sz="320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3" name="TextBox 2">
            <a:extLst>
              <a:ext uri="{FF2B5EF4-FFF2-40B4-BE49-F238E27FC236}">
                <a16:creationId xmlns:a16="http://schemas.microsoft.com/office/drawing/2014/main" id="{568C3A40-8539-44A5-3D75-BA956FBD0A01}"/>
              </a:ext>
            </a:extLst>
          </p:cNvPr>
          <p:cNvSpPr txBox="1"/>
          <p:nvPr/>
        </p:nvSpPr>
        <p:spPr>
          <a:xfrm>
            <a:off x="1089073" y="1638704"/>
            <a:ext cx="10866485" cy="42252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a:ln>
                  <a:noFill/>
                </a:ln>
                <a:solidFill>
                  <a:srgbClr val="8EA5BA"/>
                </a:solidFill>
                <a:effectLst/>
                <a:uFillTx/>
                <a:latin typeface="Lato Regular"/>
                <a:ea typeface="Lato Regular"/>
                <a:cs typeface="Lato Regular"/>
                <a:sym typeface="Lato Regular"/>
              </a:rPr>
              <a:t>Our map has:</a:t>
            </a:r>
          </a:p>
          <a:p>
            <a:pPr marL="457200" lvl="0" indent="-457200">
              <a:buFont typeface="Arial" panose="020B0604020202020204" pitchFamily="34" charset="0"/>
              <a:buChar char="•"/>
              <a:defRPr/>
            </a:pPr>
            <a:r>
              <a:rPr lang="en-CA" sz="2800" kern="0">
                <a:latin typeface="Lato Regular"/>
                <a:sym typeface="Lato Regular"/>
              </a:rPr>
              <a:t>Usable interface and functions</a:t>
            </a:r>
          </a:p>
          <a:p>
            <a:pPr marL="457200" lvl="0" indent="-457200">
              <a:buFont typeface="Arial" panose="020B0604020202020204" pitchFamily="34" charset="0"/>
              <a:buChar char="•"/>
              <a:defRPr/>
            </a:pPr>
            <a:r>
              <a:rPr lang="en-CA" sz="2800" kern="0">
                <a:latin typeface="Lato Regular"/>
                <a:sym typeface="Lato Regular"/>
              </a:rPr>
              <a:t>Effective Algorithms for shortest path and salesman’s problem</a:t>
            </a:r>
          </a:p>
          <a:p>
            <a:pPr marL="0" marR="0" indent="0" algn="l" defTabSz="8255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a:ln>
                  <a:noFill/>
                </a:ln>
                <a:solidFill>
                  <a:srgbClr val="8EA5BA"/>
                </a:solidFill>
                <a:effectLst/>
                <a:uFillTx/>
                <a:latin typeface="Lato Regular"/>
                <a:ea typeface="Lato Regular"/>
                <a:cs typeface="Lato Regular"/>
                <a:sym typeface="Lato Regular"/>
              </a:rPr>
              <a:t>But still there are rooms for improvement.</a:t>
            </a:r>
          </a:p>
          <a:p>
            <a:pPr marL="0" marR="0" indent="0" algn="l" defTabSz="825500" rtl="0" fontAlgn="auto" latinLnBrk="0" hangingPunct="0">
              <a:lnSpc>
                <a:spcPct val="130000"/>
              </a:lnSpc>
              <a:spcBef>
                <a:spcPts val="0"/>
              </a:spcBef>
              <a:spcAft>
                <a:spcPts val="0"/>
              </a:spcAft>
              <a:buClrTx/>
              <a:buSzTx/>
              <a:buFontTx/>
              <a:buNone/>
              <a:tabLst/>
            </a:pPr>
            <a:endParaRPr kumimoji="0" lang="en-US" sz="2700" b="0" i="0" u="none" strike="noStrike" cap="none" spc="0" normalizeH="0" baseline="0">
              <a:ln>
                <a:noFill/>
              </a:ln>
              <a:solidFill>
                <a:srgbClr val="8EA5BA"/>
              </a:solidFill>
              <a:effectLst/>
              <a:uFillTx/>
              <a:latin typeface="Lato Regular"/>
              <a:ea typeface="Lato Regular"/>
              <a:cs typeface="Lato Regular"/>
              <a:sym typeface="Lato Regular"/>
            </a:endParaRPr>
          </a:p>
          <a:p>
            <a:pPr defTabSz="825500" hangingPunct="0">
              <a:lnSpc>
                <a:spcPct val="130000"/>
              </a:lnSpc>
            </a:pPr>
            <a:r>
              <a:rPr lang="en-US" sz="2700">
                <a:solidFill>
                  <a:srgbClr val="8EA5BA"/>
                </a:solidFill>
                <a:latin typeface="Lato Regular"/>
                <a:ea typeface="Lato Regular"/>
                <a:cs typeface="Lato Regular"/>
                <a:sym typeface="Lato Regular"/>
              </a:rPr>
              <a:t>We </a:t>
            </a:r>
            <a:r>
              <a:rPr lang="en-CA" sz="2800" kern="0">
                <a:solidFill>
                  <a:srgbClr val="8EA5BA"/>
                </a:solidFill>
                <a:latin typeface="Lato Regular"/>
                <a:ea typeface="Lato Regular"/>
                <a:cs typeface="Lato Regular"/>
                <a:sym typeface="Lato Regular"/>
              </a:rPr>
              <a:t>h</a:t>
            </a:r>
            <a:r>
              <a:rPr lang="en-CA" sz="2800" kern="0">
                <a:latin typeface="Lato Regular"/>
                <a:sym typeface="Lato Regular"/>
              </a:rPr>
              <a:t>ope that our map could become a part of UofT students’ lives. </a:t>
            </a:r>
          </a:p>
          <a:p>
            <a:pPr marL="0" marR="0" indent="0" algn="l" defTabSz="825500" rtl="0" fontAlgn="auto" latinLnBrk="0" hangingPunct="0">
              <a:lnSpc>
                <a:spcPct val="130000"/>
              </a:lnSpc>
              <a:spcBef>
                <a:spcPts val="0"/>
              </a:spcBef>
              <a:spcAft>
                <a:spcPts val="0"/>
              </a:spcAft>
              <a:buClrTx/>
              <a:buSzTx/>
              <a:buFontTx/>
              <a:buNone/>
              <a:tabLst/>
            </a:pPr>
            <a:endParaRPr kumimoji="0" lang="en-US" sz="2700" b="0" i="0" u="none" strike="noStrike" cap="none" spc="0" normalizeH="0" baseline="0">
              <a:ln>
                <a:noFill/>
              </a:ln>
              <a:solidFill>
                <a:srgbClr val="8EA5BA"/>
              </a:solidFill>
              <a:effectLst/>
              <a:uFillTx/>
              <a:latin typeface="Lato Regular"/>
              <a:ea typeface="Lato Regular"/>
              <a:cs typeface="Lato Regular"/>
              <a:sym typeface="Lato Regular"/>
            </a:endParaRPr>
          </a:p>
          <a:p>
            <a:pPr marL="0" marR="0" indent="0" algn="l" defTabSz="825500" rtl="0" fontAlgn="auto" latinLnBrk="0" hangingPunct="0">
              <a:lnSpc>
                <a:spcPct val="130000"/>
              </a:lnSpc>
              <a:spcBef>
                <a:spcPts val="0"/>
              </a:spcBef>
              <a:spcAft>
                <a:spcPts val="0"/>
              </a:spcAft>
              <a:buClrTx/>
              <a:buSzTx/>
              <a:buFontTx/>
              <a:buNone/>
              <a:tabLst/>
            </a:pPr>
            <a:endParaRPr kumimoji="0" lang="en-US" sz="2700" b="0" i="0" u="none" strike="noStrike" cap="none" spc="0" normalizeH="0" baseline="0">
              <a:ln>
                <a:noFill/>
              </a:ln>
              <a:solidFill>
                <a:srgbClr val="8EA5BA"/>
              </a:solidFill>
              <a:effectLst/>
              <a:uFillTx/>
              <a:latin typeface="Lato Regular"/>
              <a:ea typeface="Lato Regular"/>
              <a:cs typeface="Lato Regular"/>
              <a:sym typeface="Lato Regular"/>
            </a:endParaRPr>
          </a:p>
        </p:txBody>
      </p:sp>
      <p:sp>
        <p:nvSpPr>
          <p:cNvPr id="12" name="Effective Presentation Template with Techy Look &amp; Feel.…">
            <a:extLst>
              <a:ext uri="{FF2B5EF4-FFF2-40B4-BE49-F238E27FC236}">
                <a16:creationId xmlns:a16="http://schemas.microsoft.com/office/drawing/2014/main" id="{47D5A0C1-5F5D-B407-DE7B-D5A638CBC153}"/>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33</a:t>
            </a:r>
          </a:p>
        </p:txBody>
      </p:sp>
    </p:spTree>
    <p:extLst>
      <p:ext uri="{BB962C8B-B14F-4D97-AF65-F5344CB8AC3E}">
        <p14:creationId xmlns:p14="http://schemas.microsoft.com/office/powerpoint/2010/main" val="2707454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E36057F-3D20-C7AB-F111-9EC2AF63DC1C}"/>
              </a:ext>
            </a:extLst>
          </p:cNvPr>
          <p:cNvSpPr txBox="1"/>
          <p:nvPr/>
        </p:nvSpPr>
        <p:spPr>
          <a:xfrm>
            <a:off x="1334011" y="5086368"/>
            <a:ext cx="9523977" cy="1182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30000"/>
              </a:lnSpc>
              <a:spcBef>
                <a:spcPts val="0"/>
              </a:spcBef>
              <a:spcAft>
                <a:spcPts val="0"/>
              </a:spcAft>
              <a:buClrTx/>
              <a:buSzTx/>
              <a:buFontTx/>
              <a:buNone/>
              <a:tabLst/>
            </a:pPr>
            <a:r>
              <a:rPr lang="en-US" sz="2700">
                <a:solidFill>
                  <a:srgbClr val="8EA5BA"/>
                </a:solidFill>
                <a:latin typeface="Lato Regular"/>
                <a:ea typeface="Lato Regular"/>
                <a:cs typeface="Lato Regular"/>
                <a:sym typeface="Lato Regular"/>
              </a:rPr>
              <a:t>On your way of pursuing your dream, w</a:t>
            </a:r>
            <a:r>
              <a:rPr kumimoji="0" lang="en-US" sz="2700" b="0" i="0" u="none" strike="noStrike" cap="none" spc="0" normalizeH="0" baseline="0">
                <a:ln>
                  <a:noFill/>
                </a:ln>
                <a:solidFill>
                  <a:srgbClr val="8EA5BA"/>
                </a:solidFill>
                <a:effectLst/>
                <a:uFillTx/>
                <a:latin typeface="Lato Regular"/>
                <a:ea typeface="Lato Regular"/>
                <a:cs typeface="Lato Regular"/>
                <a:sym typeface="Lato Regular"/>
              </a:rPr>
              <a:t>herever you are lost, our map can guide you to the place you want.</a:t>
            </a:r>
          </a:p>
        </p:txBody>
      </p:sp>
      <p:pic>
        <p:nvPicPr>
          <p:cNvPr id="19" name="图片 18" descr="女人站在树下&#10;&#10;描述已自动生成">
            <a:extLst>
              <a:ext uri="{FF2B5EF4-FFF2-40B4-BE49-F238E27FC236}">
                <a16:creationId xmlns:a16="http://schemas.microsoft.com/office/drawing/2014/main" id="{9124831A-3F35-4FE4-3AEF-87D6787EB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820" y="588744"/>
            <a:ext cx="6050280" cy="4033520"/>
          </a:xfrm>
          <a:prstGeom prst="rect">
            <a:avLst/>
          </a:prstGeom>
        </p:spPr>
      </p:pic>
      <p:sp>
        <p:nvSpPr>
          <p:cNvPr id="25" name="Effective Presentation Template with Techy Look &amp; Feel.…">
            <a:extLst>
              <a:ext uri="{FF2B5EF4-FFF2-40B4-BE49-F238E27FC236}">
                <a16:creationId xmlns:a16="http://schemas.microsoft.com/office/drawing/2014/main" id="{07CD6F7F-198D-466A-801F-40EDD0D80EFA}"/>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34</a:t>
            </a:r>
          </a:p>
        </p:txBody>
      </p:sp>
    </p:spTree>
    <p:extLst>
      <p:ext uri="{BB962C8B-B14F-4D97-AF65-F5344CB8AC3E}">
        <p14:creationId xmlns:p14="http://schemas.microsoft.com/office/powerpoint/2010/main" val="45545601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2B51C84-01D4-421E-8855-29CCA186D259}"/>
              </a:ext>
            </a:extLst>
          </p:cNvPr>
          <p:cNvSpPr>
            <a:spLocks noGrp="1"/>
          </p:cNvSpPr>
          <p:nvPr>
            <p:ph type="pic" sz="quarter" idx="10"/>
          </p:nvPr>
        </p:nvSpPr>
        <p:spPr/>
      </p:sp>
      <p:sp>
        <p:nvSpPr>
          <p:cNvPr id="4" name="Picture Placeholder 3">
            <a:extLst>
              <a:ext uri="{FF2B5EF4-FFF2-40B4-BE49-F238E27FC236}">
                <a16:creationId xmlns:a16="http://schemas.microsoft.com/office/drawing/2014/main" id="{5885124D-208C-4F09-9353-6D06F476A95E}"/>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C0E57AD1-9799-4BB4-A4BF-F7F39048C99C}"/>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8F1493B6-94D2-4474-9877-2394AA684580}"/>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C0311AF8-8C03-48E5-BFFE-8C2137BD5696}"/>
              </a:ext>
            </a:extLst>
          </p:cNvPr>
          <p:cNvSpPr>
            <a:spLocks noGrp="1"/>
          </p:cNvSpPr>
          <p:nvPr>
            <p:ph type="pic" sz="quarter" idx="14"/>
          </p:nvPr>
        </p:nvSpPr>
        <p:spPr/>
      </p:sp>
      <p:sp>
        <p:nvSpPr>
          <p:cNvPr id="8" name="Picture Placeholder 7">
            <a:extLst>
              <a:ext uri="{FF2B5EF4-FFF2-40B4-BE49-F238E27FC236}">
                <a16:creationId xmlns:a16="http://schemas.microsoft.com/office/drawing/2014/main" id="{2796087E-AED2-406F-A83D-36AD163F37AF}"/>
              </a:ext>
            </a:extLst>
          </p:cNvPr>
          <p:cNvSpPr>
            <a:spLocks noGrp="1"/>
          </p:cNvSpPr>
          <p:nvPr>
            <p:ph type="pic" sz="quarter" idx="15"/>
          </p:nvPr>
        </p:nvSpPr>
        <p:spPr/>
      </p:sp>
      <p:sp>
        <p:nvSpPr>
          <p:cNvPr id="9" name="Picture Placeholder 8">
            <a:extLst>
              <a:ext uri="{FF2B5EF4-FFF2-40B4-BE49-F238E27FC236}">
                <a16:creationId xmlns:a16="http://schemas.microsoft.com/office/drawing/2014/main" id="{08266A09-263A-447D-B4A2-9838249D680D}"/>
              </a:ext>
            </a:extLst>
          </p:cNvPr>
          <p:cNvSpPr>
            <a:spLocks noGrp="1"/>
          </p:cNvSpPr>
          <p:nvPr>
            <p:ph type="pic" sz="quarter" idx="16"/>
          </p:nvPr>
        </p:nvSpPr>
        <p:spPr/>
      </p:sp>
      <p:sp>
        <p:nvSpPr>
          <p:cNvPr id="10" name="Picture Placeholder 9">
            <a:extLst>
              <a:ext uri="{FF2B5EF4-FFF2-40B4-BE49-F238E27FC236}">
                <a16:creationId xmlns:a16="http://schemas.microsoft.com/office/drawing/2014/main" id="{EE6D0A1D-4EC9-4A22-8ECA-50C806472F60}"/>
              </a:ext>
            </a:extLst>
          </p:cNvPr>
          <p:cNvSpPr>
            <a:spLocks noGrp="1"/>
          </p:cNvSpPr>
          <p:nvPr>
            <p:ph type="pic" sz="quarter" idx="17"/>
          </p:nvPr>
        </p:nvSpPr>
        <p:spPr/>
      </p:sp>
      <p:sp>
        <p:nvSpPr>
          <p:cNvPr id="11" name="Picture Placeholder 10">
            <a:extLst>
              <a:ext uri="{FF2B5EF4-FFF2-40B4-BE49-F238E27FC236}">
                <a16:creationId xmlns:a16="http://schemas.microsoft.com/office/drawing/2014/main" id="{4CFF69AF-4BE3-4090-A431-E02FB3863E50}"/>
              </a:ext>
            </a:extLst>
          </p:cNvPr>
          <p:cNvSpPr>
            <a:spLocks noGrp="1"/>
          </p:cNvSpPr>
          <p:nvPr>
            <p:ph type="pic" sz="quarter" idx="18"/>
          </p:nvPr>
        </p:nvSpPr>
        <p:spPr/>
      </p:sp>
      <p:sp>
        <p:nvSpPr>
          <p:cNvPr id="12" name="Picture Placeholder 11">
            <a:extLst>
              <a:ext uri="{FF2B5EF4-FFF2-40B4-BE49-F238E27FC236}">
                <a16:creationId xmlns:a16="http://schemas.microsoft.com/office/drawing/2014/main" id="{2F277B9B-4212-45A4-98CC-4F82EBBEE4B7}"/>
              </a:ext>
            </a:extLst>
          </p:cNvPr>
          <p:cNvSpPr>
            <a:spLocks noGrp="1"/>
          </p:cNvSpPr>
          <p:nvPr>
            <p:ph type="pic" sz="quarter" idx="19"/>
          </p:nvPr>
        </p:nvSpPr>
        <p:spPr/>
      </p:sp>
      <p:sp>
        <p:nvSpPr>
          <p:cNvPr id="13" name="Picture Placeholder 12">
            <a:extLst>
              <a:ext uri="{FF2B5EF4-FFF2-40B4-BE49-F238E27FC236}">
                <a16:creationId xmlns:a16="http://schemas.microsoft.com/office/drawing/2014/main" id="{12ADF4B8-D343-4B7A-9126-1CAFA2DE9F97}"/>
              </a:ext>
            </a:extLst>
          </p:cNvPr>
          <p:cNvSpPr>
            <a:spLocks noGrp="1"/>
          </p:cNvSpPr>
          <p:nvPr>
            <p:ph type="pic" sz="quarter" idx="20"/>
          </p:nvPr>
        </p:nvSpPr>
        <p:spPr/>
      </p:sp>
      <p:sp>
        <p:nvSpPr>
          <p:cNvPr id="14" name="Picture Placeholder 13">
            <a:extLst>
              <a:ext uri="{FF2B5EF4-FFF2-40B4-BE49-F238E27FC236}">
                <a16:creationId xmlns:a16="http://schemas.microsoft.com/office/drawing/2014/main" id="{F45166D7-A9C1-4A53-AD4E-D74A3D4C72FD}"/>
              </a:ext>
            </a:extLst>
          </p:cNvPr>
          <p:cNvSpPr>
            <a:spLocks noGrp="1"/>
          </p:cNvSpPr>
          <p:nvPr>
            <p:ph type="pic" sz="quarter" idx="21"/>
          </p:nvPr>
        </p:nvSpPr>
        <p:spPr/>
      </p:sp>
      <p:sp>
        <p:nvSpPr>
          <p:cNvPr id="15" name="TextBox 14">
            <a:extLst>
              <a:ext uri="{FF2B5EF4-FFF2-40B4-BE49-F238E27FC236}">
                <a16:creationId xmlns:a16="http://schemas.microsoft.com/office/drawing/2014/main" id="{26E3E8C7-2BB2-4A3D-B512-9C9967FF63E9}"/>
              </a:ext>
            </a:extLst>
          </p:cNvPr>
          <p:cNvSpPr txBox="1"/>
          <p:nvPr/>
        </p:nvSpPr>
        <p:spPr>
          <a:xfrm>
            <a:off x="1091402" y="0"/>
            <a:ext cx="9334005" cy="8401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a:ln>
                  <a:noFill/>
                </a:ln>
                <a:solidFill>
                  <a:srgbClr val="8EA5BA"/>
                </a:solidFill>
                <a:effectLst/>
                <a:uFillTx/>
                <a:latin typeface="Lato Regular"/>
                <a:ea typeface="Lato Regular"/>
                <a:cs typeface="Lato Regular"/>
                <a:sym typeface="Lato Regular"/>
              </a:rPr>
              <a:t>References:</a:t>
            </a:r>
          </a:p>
          <a:p>
            <a:pPr marL="0" marR="0" indent="0" algn="l" defTabSz="825500" rtl="0" fontAlgn="auto" latinLnBrk="0" hangingPunct="0">
              <a:lnSpc>
                <a:spcPct val="130000"/>
              </a:lnSpc>
              <a:spcBef>
                <a:spcPts val="0"/>
              </a:spcBef>
              <a:spcAft>
                <a:spcPts val="0"/>
              </a:spcAft>
              <a:buClrTx/>
              <a:buSzTx/>
              <a:buFontTx/>
              <a:buNone/>
              <a:tabLst/>
            </a:pPr>
            <a:endParaRPr kumimoji="0" lang="en-US" sz="2700" b="0" i="0" u="none" strike="noStrike" cap="none" spc="0" normalizeH="0" baseline="0">
              <a:ln>
                <a:noFill/>
              </a:ln>
              <a:solidFill>
                <a:srgbClr val="8EA5BA"/>
              </a:solidFill>
              <a:effectLst/>
              <a:uFillTx/>
              <a:latin typeface="Lato Regular"/>
              <a:ea typeface="Lato Regular"/>
              <a:cs typeface="Lato Regular"/>
              <a:sym typeface="Lato Regular"/>
            </a:endParaRPr>
          </a:p>
          <a:p>
            <a:r>
              <a:rPr lang="en-CA" sz="1400"/>
              <a:t>[1] “What is annealing? heat treatment process for annealing,” </a:t>
            </a:r>
            <a:r>
              <a:rPr lang="en-CA" sz="1400" i="1"/>
              <a:t>Win </a:t>
            </a:r>
            <a:r>
              <a:rPr lang="en-CA" sz="1400" i="1" err="1"/>
              <a:t>Win</a:t>
            </a:r>
            <a:r>
              <a:rPr lang="en-CA" sz="1400" i="1"/>
              <a:t> Solution</a:t>
            </a:r>
            <a:r>
              <a:rPr lang="en-CA" sz="1400"/>
              <a:t>, 09-Feb-2021. [Online]. Available: https://www.win-therm.com.my/what-is-annealing-heat-treatment-process-annealing/. [Accessed: 30-Apr-2022]. </a:t>
            </a:r>
          </a:p>
          <a:p>
            <a:endParaRPr lang="en-CA" sz="1400"/>
          </a:p>
          <a:p>
            <a:r>
              <a:rPr lang="en-CA" sz="1400"/>
              <a:t>[2] “2-opt,” </a:t>
            </a:r>
            <a:r>
              <a:rPr lang="en-CA" sz="1400" i="1"/>
              <a:t>Wikipedia</a:t>
            </a:r>
            <a:r>
              <a:rPr lang="en-CA" sz="1400"/>
              <a:t>, 25-Jul-2021. [Online]. Available: https://en.wikipedia.org/wiki/2-opt#/media/File:2-opt_wiki.svg. [Accessed: 30-Apr-2022]. </a:t>
            </a:r>
          </a:p>
          <a:p>
            <a:endParaRPr lang="en-CA" sz="1400"/>
          </a:p>
          <a:p>
            <a:r>
              <a:rPr lang="en-CA" sz="1400"/>
              <a:t>[3] </a:t>
            </a:r>
            <a:r>
              <a:rPr lang="en-US" sz="1400" i="1">
                <a:effectLst/>
              </a:rPr>
              <a:t>Toronto Pearson Airport</a:t>
            </a:r>
            <a:r>
              <a:rPr lang="en-US" sz="1400">
                <a:effectLst/>
              </a:rPr>
              <a:t>. Toronto [Online]. Available: https://www.torontopearson.com/en </a:t>
            </a:r>
          </a:p>
          <a:p>
            <a:endParaRPr lang="en-US" sz="1400"/>
          </a:p>
          <a:p>
            <a:r>
              <a:rPr lang="en-US" sz="1400">
                <a:effectLst/>
              </a:rPr>
              <a:t>[4] </a:t>
            </a:r>
            <a:r>
              <a:rPr lang="en-US" sz="1400" i="1">
                <a:effectLst/>
              </a:rPr>
              <a:t>Young woman traveler looking map and walking in the nature education area</a:t>
            </a:r>
            <a:r>
              <a:rPr lang="en-US" sz="1400">
                <a:effectLst/>
              </a:rPr>
              <a:t>. </a:t>
            </a:r>
            <a:r>
              <a:rPr lang="en-US" sz="1400" err="1">
                <a:effectLst/>
              </a:rPr>
              <a:t>kitzstocker</a:t>
            </a:r>
            <a:r>
              <a:rPr lang="en-US" sz="1400">
                <a:effectLst/>
              </a:rPr>
              <a:t> [Online]. Available: https://elements.envato.com/young-woman-traveler-looking-map-and-walking-in-th-PJPGKQS. [Accessed: 30-Apr-2022] </a:t>
            </a:r>
          </a:p>
          <a:p>
            <a:endParaRPr lang="en-US" sz="1400">
              <a:effectLst/>
            </a:endParaRPr>
          </a:p>
          <a:p>
            <a:r>
              <a:rPr lang="en-US" sz="1400"/>
              <a:t>[5] </a:t>
            </a:r>
            <a:r>
              <a:rPr lang="en-US" sz="1400">
                <a:effectLst/>
              </a:rPr>
              <a:t>C. </a:t>
            </a:r>
            <a:r>
              <a:rPr lang="en-US" sz="1400" err="1">
                <a:effectLst/>
              </a:rPr>
              <a:t>Shortsleeve</a:t>
            </a:r>
            <a:r>
              <a:rPr lang="en-US" sz="1400">
                <a:effectLst/>
              </a:rPr>
              <a:t>, “How to meditate on a plane (everyone's doing it),” </a:t>
            </a:r>
            <a:r>
              <a:rPr lang="en-US" sz="1400" i="1">
                <a:effectLst/>
              </a:rPr>
              <a:t>Condé Nast Traveler</a:t>
            </a:r>
            <a:r>
              <a:rPr lang="en-US" sz="1400">
                <a:effectLst/>
              </a:rPr>
              <a:t>, 27-Oct-2016. [Online]. Available: https://www.cntraveler.com/story/why-you-should-meditate-on-a-plane-and-how-to-do-it. [Accessed: 30-Apr-2022]. </a:t>
            </a:r>
          </a:p>
          <a:p>
            <a:endParaRPr lang="en-US" sz="1400"/>
          </a:p>
          <a:p>
            <a:r>
              <a:rPr lang="en-US" sz="1400">
                <a:effectLst/>
              </a:rPr>
              <a:t>[6] </a:t>
            </a:r>
            <a:r>
              <a:rPr lang="ja-JP" altLang="en-US" sz="1400">
                <a:effectLst/>
              </a:rPr>
              <a:t>职场智谋</a:t>
            </a:r>
            <a:r>
              <a:rPr lang="en-US" altLang="ja-JP" sz="1400">
                <a:effectLst/>
              </a:rPr>
              <a:t>.</a:t>
            </a:r>
            <a:r>
              <a:rPr lang="en-US" sz="1400">
                <a:effectLst/>
              </a:rPr>
              <a:t>css-1cd9gw4{margin-left:.3em;}</a:t>
            </a:r>
            <a:r>
              <a:rPr lang="ja-JP" altLang="en-US" sz="1400">
                <a:effectLst/>
              </a:rPr>
              <a:t>研究人性的规律与智慧，揭秘职场潜规则以及办公室政治</a:t>
            </a:r>
            <a:r>
              <a:rPr lang="en-US" altLang="ja-JP" sz="1400">
                <a:effectLst/>
              </a:rPr>
              <a:t>, “</a:t>
            </a:r>
            <a:r>
              <a:rPr lang="ja-JP" altLang="en-US" sz="1400">
                <a:effectLst/>
              </a:rPr>
              <a:t>老板为了稳住员工，就会使用画饼的手段，如何分辨画饼还是器重？</a:t>
            </a:r>
            <a:r>
              <a:rPr lang="en-US" altLang="ja-JP" sz="1400">
                <a:effectLst/>
              </a:rPr>
              <a:t>,” </a:t>
            </a:r>
            <a:r>
              <a:rPr lang="ja-JP" altLang="en-US" sz="1400" i="1">
                <a:effectLst/>
              </a:rPr>
              <a:t>知乎专栏</a:t>
            </a:r>
            <a:r>
              <a:rPr lang="en-US" altLang="ja-JP" sz="1400">
                <a:effectLst/>
              </a:rPr>
              <a:t>. [</a:t>
            </a:r>
            <a:r>
              <a:rPr lang="en-US" sz="1400">
                <a:effectLst/>
              </a:rPr>
              <a:t>Online]. Available: https://zhuanlan.zhihu.com/p/148816318. [Accessed: 30-Apr-2022]. </a:t>
            </a:r>
          </a:p>
          <a:p>
            <a:endParaRPr lang="en-US" sz="1400"/>
          </a:p>
          <a:p>
            <a:r>
              <a:rPr lang="en-US" sz="1400">
                <a:effectLst/>
              </a:rPr>
              <a:t>[7] “Seven transformational things that happened at U of T over the past decade,” </a:t>
            </a:r>
            <a:r>
              <a:rPr lang="en-US" sz="1400" i="1">
                <a:effectLst/>
              </a:rPr>
              <a:t>University of Toronto News</a:t>
            </a:r>
            <a:r>
              <a:rPr lang="en-US" sz="1400">
                <a:effectLst/>
              </a:rPr>
              <a:t>. [Online]. Available: https://www.utoronto.ca/news/seven-transformational-things-happened-u-t-over-past-decade. [Accessed: 30-Apr-2022]. </a:t>
            </a:r>
          </a:p>
          <a:p>
            <a:endParaRPr lang="en-US" sz="1400">
              <a:effectLst/>
            </a:endParaRPr>
          </a:p>
          <a:p>
            <a:r>
              <a:rPr lang="en-US" sz="1400"/>
              <a:t>[8] </a:t>
            </a:r>
            <a:r>
              <a:rPr lang="en-US" sz="1400">
                <a:effectLst/>
              </a:rPr>
              <a:t>“File:forbidden symbol </a:t>
            </a:r>
            <a:r>
              <a:rPr lang="en-US" sz="1400" err="1">
                <a:effectLst/>
              </a:rPr>
              <a:t>transparent.svg</a:t>
            </a:r>
            <a:r>
              <a:rPr lang="en-US" sz="1400">
                <a:effectLst/>
              </a:rPr>
              <a:t>,” </a:t>
            </a:r>
            <a:r>
              <a:rPr lang="en-US" sz="1400" i="1">
                <a:effectLst/>
              </a:rPr>
              <a:t>Wikimedia Commons</a:t>
            </a:r>
            <a:r>
              <a:rPr lang="en-US" sz="1400">
                <a:effectLst/>
              </a:rPr>
              <a:t>. [Online]. Available: https://commons.wikimedia.org/wiki/File:Forbidden_Symbol_Transparent.svg. [Accessed: 30-Apr-2022]. </a:t>
            </a:r>
          </a:p>
          <a:p>
            <a:endParaRPr lang="en-US" sz="1400">
              <a:effectLst/>
            </a:endParaRPr>
          </a:p>
          <a:p>
            <a:endParaRPr lang="en-US" sz="1400">
              <a:effectLst/>
            </a:endParaRPr>
          </a:p>
          <a:p>
            <a:endParaRPr lang="en-US" sz="1400">
              <a:effectLst/>
            </a:endParaRPr>
          </a:p>
          <a:p>
            <a:endParaRPr lang="en-US" sz="1400">
              <a:effectLst/>
            </a:endParaRPr>
          </a:p>
          <a:p>
            <a:endParaRPr lang="en-CA" sz="1400"/>
          </a:p>
          <a:p>
            <a:pPr marL="0" marR="0" indent="0" algn="l" defTabSz="825500" rtl="0" fontAlgn="auto" latinLnBrk="0" hangingPunct="0">
              <a:lnSpc>
                <a:spcPct val="130000"/>
              </a:lnSpc>
              <a:spcBef>
                <a:spcPts val="0"/>
              </a:spcBef>
              <a:spcAft>
                <a:spcPts val="0"/>
              </a:spcAft>
              <a:buClrTx/>
              <a:buSzTx/>
              <a:buFontTx/>
              <a:buNone/>
              <a:tabLst/>
            </a:pPr>
            <a:endParaRPr kumimoji="0" lang="en-US" sz="2700" b="0" i="0" u="none" strike="noStrike" cap="none" spc="0" normalizeH="0" baseline="0">
              <a:ln>
                <a:noFill/>
              </a:ln>
              <a:solidFill>
                <a:srgbClr val="8EA5BA"/>
              </a:solidFill>
              <a:effectLst/>
              <a:uFillTx/>
              <a:latin typeface="Lato Regular"/>
              <a:ea typeface="Lato Regular"/>
              <a:cs typeface="Lato Regular"/>
              <a:sym typeface="Lato Regular"/>
            </a:endParaRPr>
          </a:p>
        </p:txBody>
      </p:sp>
      <p:sp>
        <p:nvSpPr>
          <p:cNvPr id="16" name="Effective Presentation Template with Techy Look &amp; Feel.…">
            <a:extLst>
              <a:ext uri="{FF2B5EF4-FFF2-40B4-BE49-F238E27FC236}">
                <a16:creationId xmlns:a16="http://schemas.microsoft.com/office/drawing/2014/main" id="{378B7963-B503-87E9-1542-7C5FCB11C473}"/>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35</a:t>
            </a:r>
          </a:p>
        </p:txBody>
      </p:sp>
    </p:spTree>
    <p:extLst>
      <p:ext uri="{BB962C8B-B14F-4D97-AF65-F5344CB8AC3E}">
        <p14:creationId xmlns:p14="http://schemas.microsoft.com/office/powerpoint/2010/main" val="46308140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D2E21AB-57B0-D7F9-DA35-3933834BA262}"/>
              </a:ext>
            </a:extLst>
          </p:cNvPr>
          <p:cNvSpPr txBox="1"/>
          <p:nvPr/>
        </p:nvSpPr>
        <p:spPr>
          <a:xfrm>
            <a:off x="1091401" y="672325"/>
            <a:ext cx="9334005" cy="4739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kumimoji="0" lang="en-US" sz="2700" b="0" i="0" u="none" strike="noStrike" cap="none" spc="0" normalizeH="0" baseline="0">
                <a:ln>
                  <a:noFill/>
                </a:ln>
                <a:solidFill>
                  <a:srgbClr val="8EA5BA"/>
                </a:solidFill>
                <a:effectLst/>
                <a:uFillTx/>
                <a:latin typeface="Lato Regular"/>
                <a:ea typeface="Lato Regular"/>
                <a:cs typeface="Lato Regular"/>
                <a:sym typeface="Lato Regular"/>
              </a:rPr>
              <a:t>References:</a:t>
            </a:r>
          </a:p>
          <a:p>
            <a:pPr marL="0" marR="0" indent="0" algn="l" defTabSz="825500" rtl="0" fontAlgn="auto" latinLnBrk="0" hangingPunct="0">
              <a:lnSpc>
                <a:spcPct val="130000"/>
              </a:lnSpc>
              <a:spcBef>
                <a:spcPts val="0"/>
              </a:spcBef>
              <a:spcAft>
                <a:spcPts val="0"/>
              </a:spcAft>
              <a:buClrTx/>
              <a:buSzTx/>
              <a:buFontTx/>
              <a:buNone/>
              <a:tabLst/>
            </a:pPr>
            <a:endParaRPr kumimoji="0" lang="en-US" sz="2700" b="0" i="0" u="none" strike="noStrike" cap="none" spc="0" normalizeH="0" baseline="0">
              <a:ln>
                <a:noFill/>
              </a:ln>
              <a:solidFill>
                <a:srgbClr val="8EA5BA"/>
              </a:solidFill>
              <a:effectLst/>
              <a:uFillTx/>
              <a:latin typeface="Lato Regular"/>
              <a:ea typeface="Lato Regular"/>
              <a:cs typeface="Lato Regular"/>
              <a:sym typeface="Lato Regular"/>
            </a:endParaRPr>
          </a:p>
          <a:p>
            <a:endParaRPr lang="en-US" sz="1400">
              <a:effectLst/>
            </a:endParaRPr>
          </a:p>
          <a:p>
            <a:endParaRPr lang="en-US" sz="1400">
              <a:effectLst/>
            </a:endParaRPr>
          </a:p>
          <a:p>
            <a:r>
              <a:rPr lang="en-US" sz="1400">
                <a:effectLst/>
              </a:rPr>
              <a:t>[9] “File:windows logo - 2021.SVG,” </a:t>
            </a:r>
            <a:r>
              <a:rPr lang="en-US" sz="1400" i="1">
                <a:effectLst/>
              </a:rPr>
              <a:t>Wikimedia Commons</a:t>
            </a:r>
            <a:r>
              <a:rPr lang="en-US" sz="1400">
                <a:effectLst/>
              </a:rPr>
              <a:t>. [Online]. Available: https://commons.wikimedia.org/wiki/File:Windows_logo_-_2021.svg. [Accessed: 30-Apr-2022]. </a:t>
            </a:r>
          </a:p>
          <a:p>
            <a:endParaRPr lang="en-US" sz="1400"/>
          </a:p>
          <a:p>
            <a:endParaRPr lang="en-US" sz="1400">
              <a:effectLst/>
            </a:endParaRPr>
          </a:p>
          <a:p>
            <a:r>
              <a:rPr lang="en-US" sz="1400">
                <a:effectLst/>
              </a:rPr>
              <a:t>[10] The GTK Team, “The GTK project - a free and open-source cross-platform Widget Toolkit,” </a:t>
            </a:r>
            <a:r>
              <a:rPr lang="en-US" sz="1400" i="1">
                <a:effectLst/>
              </a:rPr>
              <a:t>The GTK Team</a:t>
            </a:r>
            <a:r>
              <a:rPr lang="en-US" sz="1400">
                <a:effectLst/>
              </a:rPr>
              <a:t>. [Online]. Available: https://www.gtk.org/. [Accessed: 30-Apr-2022]. </a:t>
            </a:r>
          </a:p>
          <a:p>
            <a:endParaRPr lang="en-US" sz="1400"/>
          </a:p>
          <a:p>
            <a:r>
              <a:rPr lang="en-US" sz="1400">
                <a:effectLst/>
              </a:rPr>
              <a:t>[11] “Android Studio 4.0,” </a:t>
            </a:r>
            <a:r>
              <a:rPr lang="en-US" sz="1400" i="1">
                <a:effectLst/>
              </a:rPr>
              <a:t>Android Developers Blog</a:t>
            </a:r>
            <a:r>
              <a:rPr lang="en-US" sz="1400">
                <a:effectLst/>
              </a:rPr>
              <a:t>, 28-May-2020. [Online]. Available: https://android-developers.googleblog.com/2020/05/android-studio-4.html. [Accessed: 30-Apr-2022]. </a:t>
            </a:r>
          </a:p>
          <a:p>
            <a:endParaRPr lang="en-US" sz="1400">
              <a:effectLst/>
            </a:endParaRPr>
          </a:p>
          <a:p>
            <a:endParaRPr lang="en-US" sz="1400">
              <a:effectLst/>
            </a:endParaRPr>
          </a:p>
          <a:p>
            <a:endParaRPr lang="en-CA" sz="1400"/>
          </a:p>
          <a:p>
            <a:pPr marL="0" marR="0" indent="0" algn="l" defTabSz="825500" rtl="0" fontAlgn="auto" latinLnBrk="0" hangingPunct="0">
              <a:lnSpc>
                <a:spcPct val="130000"/>
              </a:lnSpc>
              <a:spcBef>
                <a:spcPts val="0"/>
              </a:spcBef>
              <a:spcAft>
                <a:spcPts val="0"/>
              </a:spcAft>
              <a:buClrTx/>
              <a:buSzTx/>
              <a:buFontTx/>
              <a:buNone/>
              <a:tabLst/>
            </a:pPr>
            <a:endParaRPr kumimoji="0" lang="en-US" sz="2700" b="0" i="0" u="none" strike="noStrike" cap="none" spc="0" normalizeH="0" baseline="0">
              <a:ln>
                <a:noFill/>
              </a:ln>
              <a:solidFill>
                <a:srgbClr val="8EA5BA"/>
              </a:solidFill>
              <a:effectLst/>
              <a:uFillTx/>
              <a:latin typeface="Lato Regular"/>
              <a:ea typeface="Lato Regular"/>
              <a:cs typeface="Lato Regular"/>
              <a:sym typeface="Lato Regular"/>
            </a:endParaRPr>
          </a:p>
        </p:txBody>
      </p:sp>
      <p:sp>
        <p:nvSpPr>
          <p:cNvPr id="4" name="Effective Presentation Template with Techy Look &amp; Feel.…">
            <a:extLst>
              <a:ext uri="{FF2B5EF4-FFF2-40B4-BE49-F238E27FC236}">
                <a16:creationId xmlns:a16="http://schemas.microsoft.com/office/drawing/2014/main" id="{AE0FABE8-AE5A-D344-5DF4-367742B7431F}"/>
              </a:ext>
            </a:extLst>
          </p:cNvPr>
          <p:cNvSpPr txBox="1"/>
          <p:nvPr/>
        </p:nvSpPr>
        <p:spPr>
          <a:xfrm>
            <a:off x="11739639" y="6325554"/>
            <a:ext cx="407163"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36</a:t>
            </a:r>
          </a:p>
        </p:txBody>
      </p:sp>
    </p:spTree>
    <p:extLst>
      <p:ext uri="{BB962C8B-B14F-4D97-AF65-F5344CB8AC3E}">
        <p14:creationId xmlns:p14="http://schemas.microsoft.com/office/powerpoint/2010/main" val="292071437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3" name="Group"/>
          <p:cNvGrpSpPr/>
          <p:nvPr/>
        </p:nvGrpSpPr>
        <p:grpSpPr>
          <a:xfrm>
            <a:off x="7112738" y="2490186"/>
            <a:ext cx="3947102" cy="3332740"/>
            <a:chOff x="0" y="0"/>
            <a:chExt cx="12303602" cy="10384553"/>
          </a:xfrm>
        </p:grpSpPr>
        <p:sp>
          <p:nvSpPr>
            <p:cNvPr id="1127" name="Shape"/>
            <p:cNvSpPr/>
            <p:nvPr/>
          </p:nvSpPr>
          <p:spPr>
            <a:xfrm>
              <a:off x="3563227" y="2622616"/>
              <a:ext cx="1356701" cy="1175135"/>
            </a:xfrm>
            <a:custGeom>
              <a:avLst/>
              <a:gdLst/>
              <a:ahLst/>
              <a:cxnLst>
                <a:cxn ang="0">
                  <a:pos x="wd2" y="hd2"/>
                </a:cxn>
                <a:cxn ang="5400000">
                  <a:pos x="wd2" y="hd2"/>
                </a:cxn>
                <a:cxn ang="10800000">
                  <a:pos x="wd2" y="hd2"/>
                </a:cxn>
                <a:cxn ang="16200000">
                  <a:pos x="wd2" y="hd2"/>
                </a:cxn>
              </a:cxnLst>
              <a:rect l="0" t="0" r="r" b="b"/>
              <a:pathLst>
                <a:path w="21600" h="21600" extrusionOk="0">
                  <a:moveTo>
                    <a:pt x="0" y="10953"/>
                  </a:moveTo>
                  <a:lnTo>
                    <a:pt x="0" y="12485"/>
                  </a:lnTo>
                  <a:lnTo>
                    <a:pt x="464" y="14860"/>
                  </a:lnTo>
                  <a:lnTo>
                    <a:pt x="3247" y="16391"/>
                  </a:lnTo>
                  <a:lnTo>
                    <a:pt x="3909" y="19762"/>
                  </a:lnTo>
                  <a:lnTo>
                    <a:pt x="8879" y="20528"/>
                  </a:lnTo>
                  <a:lnTo>
                    <a:pt x="10270" y="19608"/>
                  </a:lnTo>
                  <a:lnTo>
                    <a:pt x="11860" y="19532"/>
                  </a:lnTo>
                  <a:lnTo>
                    <a:pt x="13583" y="18230"/>
                  </a:lnTo>
                  <a:lnTo>
                    <a:pt x="14179" y="19072"/>
                  </a:lnTo>
                  <a:lnTo>
                    <a:pt x="15968" y="20145"/>
                  </a:lnTo>
                  <a:lnTo>
                    <a:pt x="15107" y="20681"/>
                  </a:lnTo>
                  <a:lnTo>
                    <a:pt x="16697" y="20834"/>
                  </a:lnTo>
                  <a:lnTo>
                    <a:pt x="17757" y="21600"/>
                  </a:lnTo>
                  <a:lnTo>
                    <a:pt x="19745" y="20681"/>
                  </a:lnTo>
                  <a:lnTo>
                    <a:pt x="19480" y="18919"/>
                  </a:lnTo>
                  <a:lnTo>
                    <a:pt x="18618" y="19532"/>
                  </a:lnTo>
                  <a:lnTo>
                    <a:pt x="18221" y="17770"/>
                  </a:lnTo>
                  <a:lnTo>
                    <a:pt x="19215" y="18536"/>
                  </a:lnTo>
                  <a:lnTo>
                    <a:pt x="19944" y="17157"/>
                  </a:lnTo>
                  <a:lnTo>
                    <a:pt x="20209" y="18230"/>
                  </a:lnTo>
                  <a:lnTo>
                    <a:pt x="20739" y="17234"/>
                  </a:lnTo>
                  <a:lnTo>
                    <a:pt x="21600" y="18153"/>
                  </a:lnTo>
                  <a:lnTo>
                    <a:pt x="21600" y="16009"/>
                  </a:lnTo>
                  <a:lnTo>
                    <a:pt x="20739" y="15855"/>
                  </a:lnTo>
                  <a:lnTo>
                    <a:pt x="19413" y="13787"/>
                  </a:lnTo>
                  <a:lnTo>
                    <a:pt x="18618" y="13787"/>
                  </a:lnTo>
                  <a:lnTo>
                    <a:pt x="17426" y="10264"/>
                  </a:lnTo>
                  <a:lnTo>
                    <a:pt x="17691" y="9268"/>
                  </a:lnTo>
                  <a:lnTo>
                    <a:pt x="17227" y="2911"/>
                  </a:lnTo>
                  <a:lnTo>
                    <a:pt x="15372" y="613"/>
                  </a:lnTo>
                  <a:lnTo>
                    <a:pt x="14908" y="0"/>
                  </a:lnTo>
                  <a:lnTo>
                    <a:pt x="14444" y="6894"/>
                  </a:lnTo>
                  <a:lnTo>
                    <a:pt x="13583" y="7660"/>
                  </a:lnTo>
                  <a:lnTo>
                    <a:pt x="13252" y="3294"/>
                  </a:lnTo>
                  <a:lnTo>
                    <a:pt x="12125" y="613"/>
                  </a:lnTo>
                  <a:lnTo>
                    <a:pt x="9210" y="14094"/>
                  </a:lnTo>
                  <a:lnTo>
                    <a:pt x="6626" y="13481"/>
                  </a:lnTo>
                  <a:lnTo>
                    <a:pt x="5301" y="14094"/>
                  </a:lnTo>
                  <a:lnTo>
                    <a:pt x="4837" y="12715"/>
                  </a:lnTo>
                  <a:lnTo>
                    <a:pt x="0" y="10953"/>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28" name="Shape"/>
            <p:cNvSpPr/>
            <p:nvPr/>
          </p:nvSpPr>
          <p:spPr>
            <a:xfrm>
              <a:off x="284956" y="4221404"/>
              <a:ext cx="2070356" cy="4085231"/>
            </a:xfrm>
            <a:custGeom>
              <a:avLst/>
              <a:gdLst/>
              <a:ahLst/>
              <a:cxnLst>
                <a:cxn ang="0">
                  <a:pos x="wd2" y="hd2"/>
                </a:cxn>
                <a:cxn ang="5400000">
                  <a:pos x="wd2" y="hd2"/>
                </a:cxn>
                <a:cxn ang="10800000">
                  <a:pos x="wd2" y="hd2"/>
                </a:cxn>
                <a:cxn ang="16200000">
                  <a:pos x="wd2" y="hd2"/>
                </a:cxn>
              </a:cxnLst>
              <a:rect l="0" t="0" r="r" b="b"/>
              <a:pathLst>
                <a:path w="21600" h="21600" extrusionOk="0">
                  <a:moveTo>
                    <a:pt x="854" y="0"/>
                  </a:moveTo>
                  <a:lnTo>
                    <a:pt x="71" y="1285"/>
                  </a:lnTo>
                  <a:lnTo>
                    <a:pt x="0" y="1563"/>
                  </a:lnTo>
                  <a:lnTo>
                    <a:pt x="863" y="1851"/>
                  </a:lnTo>
                  <a:lnTo>
                    <a:pt x="1926" y="2031"/>
                  </a:lnTo>
                  <a:lnTo>
                    <a:pt x="1926" y="2615"/>
                  </a:lnTo>
                  <a:lnTo>
                    <a:pt x="2369" y="6971"/>
                  </a:lnTo>
                  <a:lnTo>
                    <a:pt x="4053" y="8497"/>
                  </a:lnTo>
                  <a:lnTo>
                    <a:pt x="951" y="10743"/>
                  </a:lnTo>
                  <a:lnTo>
                    <a:pt x="1926" y="13168"/>
                  </a:lnTo>
                  <a:lnTo>
                    <a:pt x="2724" y="13572"/>
                  </a:lnTo>
                  <a:lnTo>
                    <a:pt x="2031" y="14365"/>
                  </a:lnTo>
                  <a:lnTo>
                    <a:pt x="6120" y="18678"/>
                  </a:lnTo>
                  <a:lnTo>
                    <a:pt x="20098" y="21600"/>
                  </a:lnTo>
                  <a:lnTo>
                    <a:pt x="20279" y="20025"/>
                  </a:lnTo>
                  <a:lnTo>
                    <a:pt x="19210" y="19136"/>
                  </a:lnTo>
                  <a:lnTo>
                    <a:pt x="16992" y="14605"/>
                  </a:lnTo>
                  <a:lnTo>
                    <a:pt x="21600" y="6162"/>
                  </a:lnTo>
                  <a:lnTo>
                    <a:pt x="854"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29" name="Shape"/>
            <p:cNvSpPr/>
            <p:nvPr/>
          </p:nvSpPr>
          <p:spPr>
            <a:xfrm>
              <a:off x="0" y="5883236"/>
              <a:ext cx="239566" cy="645568"/>
            </a:xfrm>
            <a:custGeom>
              <a:avLst/>
              <a:gdLst/>
              <a:ahLst/>
              <a:cxnLst>
                <a:cxn ang="0">
                  <a:pos x="wd2" y="hd2"/>
                </a:cxn>
                <a:cxn ang="5400000">
                  <a:pos x="wd2" y="hd2"/>
                </a:cxn>
                <a:cxn ang="10800000">
                  <a:pos x="wd2" y="hd2"/>
                </a:cxn>
                <a:cxn ang="16200000">
                  <a:pos x="wd2" y="hd2"/>
                </a:cxn>
              </a:cxnLst>
              <a:rect l="0" t="0" r="r" b="b"/>
              <a:pathLst>
                <a:path w="21600" h="21600" extrusionOk="0">
                  <a:moveTo>
                    <a:pt x="3086" y="0"/>
                  </a:moveTo>
                  <a:lnTo>
                    <a:pt x="0" y="13358"/>
                  </a:lnTo>
                  <a:lnTo>
                    <a:pt x="8486" y="21600"/>
                  </a:lnTo>
                  <a:lnTo>
                    <a:pt x="10029" y="14495"/>
                  </a:lnTo>
                  <a:lnTo>
                    <a:pt x="21600" y="4263"/>
                  </a:lnTo>
                  <a:lnTo>
                    <a:pt x="3086"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30" name="Shape"/>
            <p:cNvSpPr/>
            <p:nvPr/>
          </p:nvSpPr>
          <p:spPr>
            <a:xfrm rot="330152">
              <a:off x="186608" y="7028108"/>
              <a:ext cx="670786" cy="935569"/>
            </a:xfrm>
            <a:custGeom>
              <a:avLst/>
              <a:gdLst/>
              <a:ahLst/>
              <a:cxnLst>
                <a:cxn ang="0">
                  <a:pos x="wd2" y="hd2"/>
                </a:cxn>
                <a:cxn ang="5400000">
                  <a:pos x="wd2" y="hd2"/>
                </a:cxn>
                <a:cxn ang="10800000">
                  <a:pos x="wd2" y="hd2"/>
                </a:cxn>
                <a:cxn ang="16200000">
                  <a:pos x="wd2" y="hd2"/>
                </a:cxn>
              </a:cxnLst>
              <a:rect l="0" t="0" r="r" b="b"/>
              <a:pathLst>
                <a:path w="21600" h="21600" extrusionOk="0">
                  <a:moveTo>
                    <a:pt x="3281" y="0"/>
                  </a:moveTo>
                  <a:lnTo>
                    <a:pt x="0" y="2553"/>
                  </a:lnTo>
                  <a:lnTo>
                    <a:pt x="18866" y="21600"/>
                  </a:lnTo>
                  <a:lnTo>
                    <a:pt x="21600" y="20815"/>
                  </a:lnTo>
                  <a:lnTo>
                    <a:pt x="16132" y="11389"/>
                  </a:lnTo>
                  <a:lnTo>
                    <a:pt x="9296" y="5105"/>
                  </a:lnTo>
                  <a:lnTo>
                    <a:pt x="3281"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31" name="Shape"/>
            <p:cNvSpPr/>
            <p:nvPr/>
          </p:nvSpPr>
          <p:spPr>
            <a:xfrm>
              <a:off x="1911484" y="5394017"/>
              <a:ext cx="1646701" cy="3099227"/>
            </a:xfrm>
            <a:custGeom>
              <a:avLst/>
              <a:gdLst/>
              <a:ahLst/>
              <a:cxnLst>
                <a:cxn ang="0">
                  <a:pos x="wd2" y="hd2"/>
                </a:cxn>
                <a:cxn ang="5400000">
                  <a:pos x="wd2" y="hd2"/>
                </a:cxn>
                <a:cxn ang="10800000">
                  <a:pos x="wd2" y="hd2"/>
                </a:cxn>
                <a:cxn ang="16200000">
                  <a:pos x="wd2" y="hd2"/>
                </a:cxn>
              </a:cxnLst>
              <a:rect l="0" t="0" r="r" b="b"/>
              <a:pathLst>
                <a:path w="21600" h="21600" extrusionOk="0">
                  <a:moveTo>
                    <a:pt x="5366" y="0"/>
                  </a:moveTo>
                  <a:lnTo>
                    <a:pt x="0" y="11121"/>
                  </a:lnTo>
                  <a:lnTo>
                    <a:pt x="2817" y="17109"/>
                  </a:lnTo>
                  <a:lnTo>
                    <a:pt x="4293" y="18178"/>
                  </a:lnTo>
                  <a:lnTo>
                    <a:pt x="4159" y="20317"/>
                  </a:lnTo>
                  <a:lnTo>
                    <a:pt x="13416" y="21600"/>
                  </a:lnTo>
                  <a:lnTo>
                    <a:pt x="20929" y="4634"/>
                  </a:lnTo>
                  <a:lnTo>
                    <a:pt x="19722" y="4990"/>
                  </a:lnTo>
                  <a:lnTo>
                    <a:pt x="19185" y="4705"/>
                  </a:lnTo>
                  <a:lnTo>
                    <a:pt x="21063" y="3992"/>
                  </a:lnTo>
                  <a:lnTo>
                    <a:pt x="21600" y="2994"/>
                  </a:lnTo>
                  <a:lnTo>
                    <a:pt x="5366"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32" name="Shape"/>
            <p:cNvSpPr/>
            <p:nvPr/>
          </p:nvSpPr>
          <p:spPr>
            <a:xfrm>
              <a:off x="2945400" y="5792453"/>
              <a:ext cx="1563484" cy="2975662"/>
            </a:xfrm>
            <a:custGeom>
              <a:avLst/>
              <a:gdLst/>
              <a:ahLst/>
              <a:cxnLst>
                <a:cxn ang="0">
                  <a:pos x="wd2" y="hd2"/>
                </a:cxn>
                <a:cxn ang="5400000">
                  <a:pos x="wd2" y="hd2"/>
                </a:cxn>
                <a:cxn ang="10800000">
                  <a:pos x="wd2" y="hd2"/>
                </a:cxn>
                <a:cxn ang="16200000">
                  <a:pos x="wd2" y="hd2"/>
                </a:cxn>
              </a:cxnLst>
              <a:rect l="0" t="0" r="r" b="b"/>
              <a:pathLst>
                <a:path w="21600" h="21600" extrusionOk="0">
                  <a:moveTo>
                    <a:pt x="7482" y="2004"/>
                  </a:moveTo>
                  <a:lnTo>
                    <a:pt x="0" y="19522"/>
                  </a:lnTo>
                  <a:lnTo>
                    <a:pt x="19624" y="21600"/>
                  </a:lnTo>
                  <a:lnTo>
                    <a:pt x="20471" y="6680"/>
                  </a:lnTo>
                  <a:lnTo>
                    <a:pt x="19200" y="7571"/>
                  </a:lnTo>
                  <a:lnTo>
                    <a:pt x="18494" y="7720"/>
                  </a:lnTo>
                  <a:lnTo>
                    <a:pt x="18353" y="7274"/>
                  </a:lnTo>
                  <a:lnTo>
                    <a:pt x="19059" y="7200"/>
                  </a:lnTo>
                  <a:lnTo>
                    <a:pt x="19482" y="6755"/>
                  </a:lnTo>
                  <a:lnTo>
                    <a:pt x="19200" y="6087"/>
                  </a:lnTo>
                  <a:lnTo>
                    <a:pt x="21035" y="4899"/>
                  </a:lnTo>
                  <a:lnTo>
                    <a:pt x="21600" y="1336"/>
                  </a:lnTo>
                  <a:lnTo>
                    <a:pt x="8329" y="0"/>
                  </a:lnTo>
                  <a:lnTo>
                    <a:pt x="8047" y="1039"/>
                  </a:lnTo>
                  <a:lnTo>
                    <a:pt x="9741" y="965"/>
                  </a:lnTo>
                  <a:lnTo>
                    <a:pt x="9882" y="1410"/>
                  </a:lnTo>
                  <a:lnTo>
                    <a:pt x="13271" y="2004"/>
                  </a:lnTo>
                  <a:lnTo>
                    <a:pt x="7482" y="2004"/>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33" name="Shape"/>
            <p:cNvSpPr/>
            <p:nvPr/>
          </p:nvSpPr>
          <p:spPr>
            <a:xfrm>
              <a:off x="4357577" y="5999236"/>
              <a:ext cx="1810615" cy="2771399"/>
            </a:xfrm>
            <a:custGeom>
              <a:avLst/>
              <a:gdLst/>
              <a:ahLst/>
              <a:cxnLst>
                <a:cxn ang="0">
                  <a:pos x="wd2" y="hd2"/>
                </a:cxn>
                <a:cxn ang="5400000">
                  <a:pos x="wd2" y="hd2"/>
                </a:cxn>
                <a:cxn ang="10800000">
                  <a:pos x="wd2" y="hd2"/>
                </a:cxn>
                <a:cxn ang="16200000">
                  <a:pos x="wd2" y="hd2"/>
                </a:cxn>
              </a:cxnLst>
              <a:rect l="0" t="0" r="r" b="b"/>
              <a:pathLst>
                <a:path w="21600" h="21600" extrusionOk="0">
                  <a:moveTo>
                    <a:pt x="7185" y="10800"/>
                  </a:moveTo>
                  <a:lnTo>
                    <a:pt x="6819" y="12235"/>
                  </a:lnTo>
                  <a:lnTo>
                    <a:pt x="5599" y="11996"/>
                  </a:lnTo>
                  <a:lnTo>
                    <a:pt x="5355" y="13510"/>
                  </a:lnTo>
                  <a:lnTo>
                    <a:pt x="6209" y="13669"/>
                  </a:lnTo>
                  <a:lnTo>
                    <a:pt x="5477" y="14148"/>
                  </a:lnTo>
                  <a:lnTo>
                    <a:pt x="6697" y="16061"/>
                  </a:lnTo>
                  <a:lnTo>
                    <a:pt x="7551" y="15662"/>
                  </a:lnTo>
                  <a:lnTo>
                    <a:pt x="8162" y="16140"/>
                  </a:lnTo>
                  <a:lnTo>
                    <a:pt x="8406" y="17017"/>
                  </a:lnTo>
                  <a:lnTo>
                    <a:pt x="9016" y="16778"/>
                  </a:lnTo>
                  <a:lnTo>
                    <a:pt x="9382" y="18770"/>
                  </a:lnTo>
                  <a:lnTo>
                    <a:pt x="9870" y="16858"/>
                  </a:lnTo>
                  <a:close/>
                  <a:moveTo>
                    <a:pt x="1708" y="0"/>
                  </a:moveTo>
                  <a:lnTo>
                    <a:pt x="12325" y="159"/>
                  </a:lnTo>
                  <a:lnTo>
                    <a:pt x="12692" y="2630"/>
                  </a:lnTo>
                  <a:lnTo>
                    <a:pt x="14888" y="2630"/>
                  </a:lnTo>
                  <a:lnTo>
                    <a:pt x="16108" y="5739"/>
                  </a:lnTo>
                  <a:lnTo>
                    <a:pt x="16841" y="6058"/>
                  </a:lnTo>
                  <a:lnTo>
                    <a:pt x="19159" y="5340"/>
                  </a:lnTo>
                  <a:lnTo>
                    <a:pt x="21600" y="6217"/>
                  </a:lnTo>
                  <a:lnTo>
                    <a:pt x="12081" y="14028"/>
                  </a:lnTo>
                  <a:cubicBezTo>
                    <a:pt x="12122" y="16552"/>
                    <a:pt x="12163" y="19076"/>
                    <a:pt x="12203" y="21600"/>
                  </a:cubicBezTo>
                  <a:lnTo>
                    <a:pt x="0" y="21361"/>
                  </a:lnTo>
                  <a:lnTo>
                    <a:pt x="976" y="4623"/>
                  </a:lnTo>
                  <a:lnTo>
                    <a:pt x="1953" y="3985"/>
                  </a:lnTo>
                  <a:lnTo>
                    <a:pt x="1464" y="3985"/>
                  </a:lnTo>
                  <a:lnTo>
                    <a:pt x="1220" y="3507"/>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34" name="Shape"/>
            <p:cNvSpPr/>
            <p:nvPr/>
          </p:nvSpPr>
          <p:spPr>
            <a:xfrm>
              <a:off x="254695" y="2264528"/>
              <a:ext cx="1707224" cy="2872271"/>
            </a:xfrm>
            <a:custGeom>
              <a:avLst/>
              <a:gdLst/>
              <a:ahLst/>
              <a:cxnLst>
                <a:cxn ang="0">
                  <a:pos x="wd2" y="hd2"/>
                </a:cxn>
                <a:cxn ang="5400000">
                  <a:pos x="wd2" y="hd2"/>
                </a:cxn>
                <a:cxn ang="10800000">
                  <a:pos x="wd2" y="hd2"/>
                </a:cxn>
                <a:cxn ang="16200000">
                  <a:pos x="wd2" y="hd2"/>
                </a:cxn>
              </a:cxnLst>
              <a:rect l="0" t="0" r="r" b="b"/>
              <a:pathLst>
                <a:path w="21600" h="21600" extrusionOk="0">
                  <a:moveTo>
                    <a:pt x="19013" y="0"/>
                  </a:moveTo>
                  <a:lnTo>
                    <a:pt x="0" y="12914"/>
                  </a:lnTo>
                  <a:lnTo>
                    <a:pt x="1681" y="13913"/>
                  </a:lnTo>
                  <a:lnTo>
                    <a:pt x="1681" y="14682"/>
                  </a:lnTo>
                  <a:lnTo>
                    <a:pt x="21600" y="21600"/>
                  </a:lnTo>
                  <a:lnTo>
                    <a:pt x="21341" y="20293"/>
                  </a:lnTo>
                  <a:lnTo>
                    <a:pt x="18237" y="19832"/>
                  </a:lnTo>
                  <a:lnTo>
                    <a:pt x="18884" y="18679"/>
                  </a:lnTo>
                  <a:lnTo>
                    <a:pt x="17720" y="16604"/>
                  </a:lnTo>
                  <a:lnTo>
                    <a:pt x="18884" y="13529"/>
                  </a:lnTo>
                  <a:lnTo>
                    <a:pt x="18237" y="10992"/>
                  </a:lnTo>
                  <a:lnTo>
                    <a:pt x="19531" y="9532"/>
                  </a:lnTo>
                  <a:lnTo>
                    <a:pt x="20048" y="8994"/>
                  </a:lnTo>
                  <a:lnTo>
                    <a:pt x="18496" y="8609"/>
                  </a:lnTo>
                  <a:lnTo>
                    <a:pt x="20048" y="6841"/>
                  </a:lnTo>
                  <a:lnTo>
                    <a:pt x="18366" y="5842"/>
                  </a:lnTo>
                  <a:lnTo>
                    <a:pt x="21083" y="3305"/>
                  </a:lnTo>
                  <a:lnTo>
                    <a:pt x="20307" y="1230"/>
                  </a:lnTo>
                  <a:lnTo>
                    <a:pt x="19013"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35" name="Shape"/>
            <p:cNvSpPr/>
            <p:nvPr/>
          </p:nvSpPr>
          <p:spPr>
            <a:xfrm>
              <a:off x="5338537" y="6743151"/>
              <a:ext cx="3754884" cy="3641403"/>
            </a:xfrm>
            <a:custGeom>
              <a:avLst/>
              <a:gdLst/>
              <a:ahLst/>
              <a:cxnLst>
                <a:cxn ang="0">
                  <a:pos x="wd2" y="hd2"/>
                </a:cxn>
                <a:cxn ang="5400000">
                  <a:pos x="wd2" y="hd2"/>
                </a:cxn>
                <a:cxn ang="10800000">
                  <a:pos x="wd2" y="hd2"/>
                </a:cxn>
                <a:cxn ang="16200000">
                  <a:pos x="wd2" y="hd2"/>
                </a:cxn>
              </a:cxnLst>
              <a:rect l="0" t="0" r="r" b="b"/>
              <a:pathLst>
                <a:path w="21600" h="21600" extrusionOk="0">
                  <a:moveTo>
                    <a:pt x="6763" y="9951"/>
                  </a:moveTo>
                  <a:lnTo>
                    <a:pt x="6175" y="10072"/>
                  </a:lnTo>
                  <a:lnTo>
                    <a:pt x="5998" y="10557"/>
                  </a:lnTo>
                  <a:lnTo>
                    <a:pt x="6233" y="10982"/>
                  </a:lnTo>
                  <a:lnTo>
                    <a:pt x="6881" y="11164"/>
                  </a:lnTo>
                  <a:lnTo>
                    <a:pt x="6763" y="9951"/>
                  </a:lnTo>
                  <a:close/>
                  <a:moveTo>
                    <a:pt x="4826" y="0"/>
                  </a:moveTo>
                  <a:lnTo>
                    <a:pt x="6180" y="1396"/>
                  </a:lnTo>
                  <a:lnTo>
                    <a:pt x="8063" y="2002"/>
                  </a:lnTo>
                  <a:lnTo>
                    <a:pt x="10653" y="1820"/>
                  </a:lnTo>
                  <a:lnTo>
                    <a:pt x="10771" y="2245"/>
                  </a:lnTo>
                  <a:lnTo>
                    <a:pt x="11300" y="5218"/>
                  </a:lnTo>
                  <a:lnTo>
                    <a:pt x="13478" y="7099"/>
                  </a:lnTo>
                  <a:lnTo>
                    <a:pt x="14302" y="6978"/>
                  </a:lnTo>
                  <a:lnTo>
                    <a:pt x="15773" y="13227"/>
                  </a:lnTo>
                  <a:lnTo>
                    <a:pt x="16421" y="13773"/>
                  </a:lnTo>
                  <a:lnTo>
                    <a:pt x="17833" y="13894"/>
                  </a:lnTo>
                  <a:lnTo>
                    <a:pt x="19717" y="14440"/>
                  </a:lnTo>
                  <a:lnTo>
                    <a:pt x="21129" y="13591"/>
                  </a:lnTo>
                  <a:lnTo>
                    <a:pt x="21600" y="14501"/>
                  </a:lnTo>
                  <a:lnTo>
                    <a:pt x="19128" y="16746"/>
                  </a:lnTo>
                  <a:lnTo>
                    <a:pt x="19187" y="17049"/>
                  </a:lnTo>
                  <a:lnTo>
                    <a:pt x="18657" y="17171"/>
                  </a:lnTo>
                  <a:lnTo>
                    <a:pt x="16715" y="18748"/>
                  </a:lnTo>
                  <a:lnTo>
                    <a:pt x="17539" y="18748"/>
                  </a:lnTo>
                  <a:lnTo>
                    <a:pt x="17539" y="19173"/>
                  </a:lnTo>
                  <a:lnTo>
                    <a:pt x="15656" y="20022"/>
                  </a:lnTo>
                  <a:lnTo>
                    <a:pt x="13596" y="21600"/>
                  </a:lnTo>
                  <a:lnTo>
                    <a:pt x="13419" y="21297"/>
                  </a:lnTo>
                  <a:lnTo>
                    <a:pt x="14008" y="20751"/>
                  </a:lnTo>
                  <a:lnTo>
                    <a:pt x="14478" y="19234"/>
                  </a:lnTo>
                  <a:lnTo>
                    <a:pt x="14596" y="17110"/>
                  </a:lnTo>
                  <a:lnTo>
                    <a:pt x="14125" y="16503"/>
                  </a:lnTo>
                  <a:lnTo>
                    <a:pt x="14243" y="16321"/>
                  </a:lnTo>
                  <a:lnTo>
                    <a:pt x="15597" y="17231"/>
                  </a:lnTo>
                  <a:lnTo>
                    <a:pt x="16126" y="16625"/>
                  </a:lnTo>
                  <a:lnTo>
                    <a:pt x="14478" y="15108"/>
                  </a:lnTo>
                  <a:lnTo>
                    <a:pt x="12007" y="15229"/>
                  </a:lnTo>
                  <a:lnTo>
                    <a:pt x="10888" y="14865"/>
                  </a:lnTo>
                  <a:lnTo>
                    <a:pt x="9888" y="12984"/>
                  </a:lnTo>
                  <a:lnTo>
                    <a:pt x="9064" y="13166"/>
                  </a:lnTo>
                  <a:lnTo>
                    <a:pt x="8769" y="12135"/>
                  </a:lnTo>
                  <a:lnTo>
                    <a:pt x="7063" y="12013"/>
                  </a:lnTo>
                  <a:lnTo>
                    <a:pt x="5532" y="13348"/>
                  </a:lnTo>
                  <a:lnTo>
                    <a:pt x="3355" y="13227"/>
                  </a:lnTo>
                  <a:lnTo>
                    <a:pt x="471" y="12499"/>
                  </a:lnTo>
                  <a:lnTo>
                    <a:pt x="294" y="11589"/>
                  </a:lnTo>
                  <a:lnTo>
                    <a:pt x="59" y="11589"/>
                  </a:lnTo>
                  <a:cubicBezTo>
                    <a:pt x="39" y="9829"/>
                    <a:pt x="20" y="8070"/>
                    <a:pt x="0" y="6310"/>
                  </a:cubicBezTo>
                  <a:lnTo>
                    <a:pt x="4826"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36" name="Triangle"/>
            <p:cNvSpPr/>
            <p:nvPr/>
          </p:nvSpPr>
          <p:spPr>
            <a:xfrm>
              <a:off x="7497153" y="9363247"/>
              <a:ext cx="274872" cy="8069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21600" y="0"/>
                  </a:lnTo>
                  <a:lnTo>
                    <a:pt x="21600" y="21600"/>
                  </a:lnTo>
                  <a:lnTo>
                    <a:pt x="0" y="270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37" name="Shape"/>
            <p:cNvSpPr/>
            <p:nvPr/>
          </p:nvSpPr>
          <p:spPr>
            <a:xfrm>
              <a:off x="7335759" y="5025842"/>
              <a:ext cx="3671665" cy="4163404"/>
            </a:xfrm>
            <a:custGeom>
              <a:avLst/>
              <a:gdLst/>
              <a:ahLst/>
              <a:cxnLst>
                <a:cxn ang="0">
                  <a:pos x="wd2" y="hd2"/>
                </a:cxn>
                <a:cxn ang="5400000">
                  <a:pos x="wd2" y="hd2"/>
                </a:cxn>
                <a:cxn ang="10800000">
                  <a:pos x="wd2" y="hd2"/>
                </a:cxn>
                <a:cxn ang="16200000">
                  <a:pos x="wd2" y="hd2"/>
                </a:cxn>
              </a:cxnLst>
              <a:rect l="0" t="0" r="r" b="b"/>
              <a:pathLst>
                <a:path w="21600" h="21600" extrusionOk="0">
                  <a:moveTo>
                    <a:pt x="4392" y="10692"/>
                  </a:moveTo>
                  <a:lnTo>
                    <a:pt x="3529" y="11373"/>
                  </a:lnTo>
                  <a:lnTo>
                    <a:pt x="3938" y="11814"/>
                  </a:lnTo>
                  <a:lnTo>
                    <a:pt x="5165" y="11293"/>
                  </a:lnTo>
                  <a:lnTo>
                    <a:pt x="4983" y="11052"/>
                  </a:lnTo>
                  <a:lnTo>
                    <a:pt x="4483" y="11373"/>
                  </a:lnTo>
                  <a:lnTo>
                    <a:pt x="4438" y="11253"/>
                  </a:lnTo>
                  <a:lnTo>
                    <a:pt x="4574" y="10932"/>
                  </a:lnTo>
                  <a:close/>
                  <a:moveTo>
                    <a:pt x="9709" y="8046"/>
                  </a:moveTo>
                  <a:lnTo>
                    <a:pt x="9346" y="8527"/>
                  </a:lnTo>
                  <a:lnTo>
                    <a:pt x="9391" y="8727"/>
                  </a:lnTo>
                  <a:lnTo>
                    <a:pt x="9209" y="8808"/>
                  </a:lnTo>
                  <a:lnTo>
                    <a:pt x="10300" y="9329"/>
                  </a:lnTo>
                  <a:lnTo>
                    <a:pt x="10800" y="8968"/>
                  </a:lnTo>
                  <a:lnTo>
                    <a:pt x="10300" y="8928"/>
                  </a:lnTo>
                  <a:lnTo>
                    <a:pt x="9891" y="8647"/>
                  </a:lnTo>
                  <a:lnTo>
                    <a:pt x="9755" y="8407"/>
                  </a:lnTo>
                  <a:lnTo>
                    <a:pt x="10027" y="8286"/>
                  </a:lnTo>
                  <a:lnTo>
                    <a:pt x="10482" y="8647"/>
                  </a:lnTo>
                  <a:lnTo>
                    <a:pt x="10618" y="8206"/>
                  </a:lnTo>
                  <a:close/>
                  <a:moveTo>
                    <a:pt x="2647" y="0"/>
                  </a:moveTo>
                  <a:lnTo>
                    <a:pt x="4513" y="584"/>
                  </a:lnTo>
                  <a:lnTo>
                    <a:pt x="4874" y="1061"/>
                  </a:lnTo>
                  <a:lnTo>
                    <a:pt x="5957" y="902"/>
                  </a:lnTo>
                  <a:lnTo>
                    <a:pt x="6197" y="1061"/>
                  </a:lnTo>
                  <a:lnTo>
                    <a:pt x="6739" y="1751"/>
                  </a:lnTo>
                  <a:lnTo>
                    <a:pt x="6859" y="2335"/>
                  </a:lnTo>
                  <a:lnTo>
                    <a:pt x="7160" y="2813"/>
                  </a:lnTo>
                  <a:lnTo>
                    <a:pt x="7401" y="3556"/>
                  </a:lnTo>
                  <a:lnTo>
                    <a:pt x="7882" y="3131"/>
                  </a:lnTo>
                  <a:lnTo>
                    <a:pt x="9145" y="3556"/>
                  </a:lnTo>
                  <a:lnTo>
                    <a:pt x="9506" y="2600"/>
                  </a:lnTo>
                  <a:lnTo>
                    <a:pt x="9687" y="2335"/>
                  </a:lnTo>
                  <a:lnTo>
                    <a:pt x="9747" y="212"/>
                  </a:lnTo>
                  <a:lnTo>
                    <a:pt x="10168" y="1168"/>
                  </a:lnTo>
                  <a:lnTo>
                    <a:pt x="10469" y="1168"/>
                  </a:lnTo>
                  <a:lnTo>
                    <a:pt x="10409" y="1911"/>
                  </a:lnTo>
                  <a:lnTo>
                    <a:pt x="10890" y="1857"/>
                  </a:lnTo>
                  <a:lnTo>
                    <a:pt x="11372" y="2335"/>
                  </a:lnTo>
                  <a:lnTo>
                    <a:pt x="11251" y="2600"/>
                  </a:lnTo>
                  <a:lnTo>
                    <a:pt x="11733" y="2972"/>
                  </a:lnTo>
                  <a:lnTo>
                    <a:pt x="12033" y="2813"/>
                  </a:lnTo>
                  <a:lnTo>
                    <a:pt x="12695" y="4617"/>
                  </a:lnTo>
                  <a:lnTo>
                    <a:pt x="14019" y="5732"/>
                  </a:lnTo>
                  <a:lnTo>
                    <a:pt x="14139" y="6422"/>
                  </a:lnTo>
                  <a:lnTo>
                    <a:pt x="12816" y="6687"/>
                  </a:lnTo>
                  <a:lnTo>
                    <a:pt x="12154" y="6952"/>
                  </a:lnTo>
                  <a:lnTo>
                    <a:pt x="11492" y="6634"/>
                  </a:lnTo>
                  <a:lnTo>
                    <a:pt x="11432" y="7271"/>
                  </a:lnTo>
                  <a:lnTo>
                    <a:pt x="11492" y="8279"/>
                  </a:lnTo>
                  <a:lnTo>
                    <a:pt x="12575" y="9022"/>
                  </a:lnTo>
                  <a:lnTo>
                    <a:pt x="12394" y="9553"/>
                  </a:lnTo>
                  <a:lnTo>
                    <a:pt x="13056" y="9712"/>
                  </a:lnTo>
                  <a:lnTo>
                    <a:pt x="13237" y="9394"/>
                  </a:lnTo>
                  <a:lnTo>
                    <a:pt x="13598" y="10137"/>
                  </a:lnTo>
                  <a:lnTo>
                    <a:pt x="15643" y="10243"/>
                  </a:lnTo>
                  <a:lnTo>
                    <a:pt x="15523" y="9075"/>
                  </a:lnTo>
                  <a:lnTo>
                    <a:pt x="16065" y="9500"/>
                  </a:lnTo>
                  <a:lnTo>
                    <a:pt x="21058" y="6687"/>
                  </a:lnTo>
                  <a:lnTo>
                    <a:pt x="21600" y="7165"/>
                  </a:lnTo>
                  <a:lnTo>
                    <a:pt x="20697" y="8332"/>
                  </a:lnTo>
                  <a:lnTo>
                    <a:pt x="20758" y="8757"/>
                  </a:lnTo>
                  <a:lnTo>
                    <a:pt x="20336" y="9977"/>
                  </a:lnTo>
                  <a:lnTo>
                    <a:pt x="18892" y="10827"/>
                  </a:lnTo>
                  <a:lnTo>
                    <a:pt x="14801" y="12843"/>
                  </a:lnTo>
                  <a:lnTo>
                    <a:pt x="14621" y="14011"/>
                  </a:lnTo>
                  <a:lnTo>
                    <a:pt x="14139" y="14223"/>
                  </a:lnTo>
                  <a:lnTo>
                    <a:pt x="12515" y="17991"/>
                  </a:lnTo>
                  <a:lnTo>
                    <a:pt x="10950" y="19849"/>
                  </a:lnTo>
                  <a:lnTo>
                    <a:pt x="10710" y="21069"/>
                  </a:lnTo>
                  <a:lnTo>
                    <a:pt x="11853" y="19106"/>
                  </a:lnTo>
                  <a:lnTo>
                    <a:pt x="13237" y="17938"/>
                  </a:lnTo>
                  <a:lnTo>
                    <a:pt x="14019" y="15762"/>
                  </a:lnTo>
                  <a:lnTo>
                    <a:pt x="15162" y="14064"/>
                  </a:lnTo>
                  <a:lnTo>
                    <a:pt x="16666" y="13215"/>
                  </a:lnTo>
                  <a:lnTo>
                    <a:pt x="17809" y="13321"/>
                  </a:lnTo>
                  <a:lnTo>
                    <a:pt x="17990" y="13745"/>
                  </a:lnTo>
                  <a:lnTo>
                    <a:pt x="17448" y="14807"/>
                  </a:lnTo>
                  <a:lnTo>
                    <a:pt x="16907" y="14807"/>
                  </a:lnTo>
                  <a:lnTo>
                    <a:pt x="15583" y="15762"/>
                  </a:lnTo>
                  <a:lnTo>
                    <a:pt x="15162" y="15603"/>
                  </a:lnTo>
                  <a:lnTo>
                    <a:pt x="14801" y="16028"/>
                  </a:lnTo>
                  <a:lnTo>
                    <a:pt x="14801" y="16611"/>
                  </a:lnTo>
                  <a:lnTo>
                    <a:pt x="14621" y="17036"/>
                  </a:lnTo>
                  <a:lnTo>
                    <a:pt x="14139" y="16930"/>
                  </a:lnTo>
                  <a:lnTo>
                    <a:pt x="13838" y="18628"/>
                  </a:lnTo>
                  <a:lnTo>
                    <a:pt x="13899" y="20167"/>
                  </a:lnTo>
                  <a:lnTo>
                    <a:pt x="13357" y="20379"/>
                  </a:lnTo>
                  <a:lnTo>
                    <a:pt x="13357" y="20804"/>
                  </a:lnTo>
                  <a:lnTo>
                    <a:pt x="10228" y="21600"/>
                  </a:lnTo>
                  <a:lnTo>
                    <a:pt x="9747" y="20963"/>
                  </a:lnTo>
                  <a:lnTo>
                    <a:pt x="8123" y="21547"/>
                  </a:lnTo>
                  <a:lnTo>
                    <a:pt x="6378" y="21069"/>
                  </a:lnTo>
                  <a:lnTo>
                    <a:pt x="5475" y="21016"/>
                  </a:lnTo>
                  <a:lnTo>
                    <a:pt x="4753" y="21016"/>
                  </a:lnTo>
                  <a:lnTo>
                    <a:pt x="4272" y="20485"/>
                  </a:lnTo>
                  <a:lnTo>
                    <a:pt x="2828" y="15072"/>
                  </a:lnTo>
                  <a:lnTo>
                    <a:pt x="2888" y="14488"/>
                  </a:lnTo>
                  <a:lnTo>
                    <a:pt x="3249" y="14701"/>
                  </a:lnTo>
                  <a:lnTo>
                    <a:pt x="3430" y="14595"/>
                  </a:lnTo>
                  <a:lnTo>
                    <a:pt x="3129" y="14276"/>
                  </a:lnTo>
                  <a:lnTo>
                    <a:pt x="3249" y="13533"/>
                  </a:lnTo>
                  <a:lnTo>
                    <a:pt x="2888" y="13109"/>
                  </a:lnTo>
                  <a:lnTo>
                    <a:pt x="1504" y="10827"/>
                  </a:lnTo>
                  <a:lnTo>
                    <a:pt x="3008" y="9341"/>
                  </a:lnTo>
                  <a:lnTo>
                    <a:pt x="3309" y="8067"/>
                  </a:lnTo>
                  <a:lnTo>
                    <a:pt x="2708" y="6634"/>
                  </a:lnTo>
                  <a:lnTo>
                    <a:pt x="1143" y="5785"/>
                  </a:lnTo>
                  <a:lnTo>
                    <a:pt x="903" y="5254"/>
                  </a:lnTo>
                  <a:lnTo>
                    <a:pt x="1143" y="4033"/>
                  </a:lnTo>
                  <a:lnTo>
                    <a:pt x="361" y="2600"/>
                  </a:lnTo>
                  <a:lnTo>
                    <a:pt x="481" y="1964"/>
                  </a:lnTo>
                  <a:lnTo>
                    <a:pt x="0" y="1008"/>
                  </a:lnTo>
                  <a:lnTo>
                    <a:pt x="421" y="584"/>
                  </a:lnTo>
                  <a:lnTo>
                    <a:pt x="2106" y="531"/>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38" name="Shape"/>
            <p:cNvSpPr/>
            <p:nvPr/>
          </p:nvSpPr>
          <p:spPr>
            <a:xfrm>
              <a:off x="1671917" y="2660443"/>
              <a:ext cx="2980706" cy="3333750"/>
            </a:xfrm>
            <a:custGeom>
              <a:avLst/>
              <a:gdLst/>
              <a:ahLst/>
              <a:cxnLst>
                <a:cxn ang="0">
                  <a:pos x="wd2" y="hd2"/>
                </a:cxn>
                <a:cxn ang="5400000">
                  <a:pos x="wd2" y="hd2"/>
                </a:cxn>
                <a:cxn ang="10800000">
                  <a:pos x="wd2" y="hd2"/>
                </a:cxn>
                <a:cxn ang="16200000">
                  <a:pos x="wd2" y="hd2"/>
                </a:cxn>
              </a:cxnLst>
              <a:rect l="0" t="0" r="r" b="b"/>
              <a:pathLst>
                <a:path w="21600" h="21600" extrusionOk="0">
                  <a:moveTo>
                    <a:pt x="10115" y="14370"/>
                  </a:moveTo>
                  <a:lnTo>
                    <a:pt x="10165" y="15397"/>
                  </a:lnTo>
                  <a:lnTo>
                    <a:pt x="10614" y="16557"/>
                  </a:lnTo>
                  <a:lnTo>
                    <a:pt x="10265" y="16468"/>
                  </a:lnTo>
                  <a:lnTo>
                    <a:pt x="9267" y="17093"/>
                  </a:lnTo>
                  <a:lnTo>
                    <a:pt x="8619" y="17003"/>
                  </a:lnTo>
                  <a:lnTo>
                    <a:pt x="7422" y="16289"/>
                  </a:lnTo>
                  <a:lnTo>
                    <a:pt x="9018" y="17985"/>
                  </a:lnTo>
                  <a:lnTo>
                    <a:pt x="11113" y="18030"/>
                  </a:lnTo>
                  <a:lnTo>
                    <a:pt x="11712" y="17405"/>
                  </a:lnTo>
                  <a:lnTo>
                    <a:pt x="12161" y="17583"/>
                  </a:lnTo>
                  <a:lnTo>
                    <a:pt x="14306" y="16602"/>
                  </a:lnTo>
                  <a:lnTo>
                    <a:pt x="14705" y="16066"/>
                  </a:lnTo>
                  <a:lnTo>
                    <a:pt x="15403" y="16379"/>
                  </a:lnTo>
                  <a:lnTo>
                    <a:pt x="15603" y="16111"/>
                  </a:lnTo>
                  <a:lnTo>
                    <a:pt x="14156" y="15664"/>
                  </a:lnTo>
                  <a:lnTo>
                    <a:pt x="12610" y="16557"/>
                  </a:lnTo>
                  <a:lnTo>
                    <a:pt x="11861" y="16557"/>
                  </a:lnTo>
                  <a:lnTo>
                    <a:pt x="11462" y="15575"/>
                  </a:lnTo>
                  <a:lnTo>
                    <a:pt x="10564" y="15174"/>
                  </a:lnTo>
                  <a:lnTo>
                    <a:pt x="10564" y="14504"/>
                  </a:lnTo>
                  <a:close/>
                  <a:moveTo>
                    <a:pt x="6025" y="7230"/>
                  </a:moveTo>
                  <a:lnTo>
                    <a:pt x="6025" y="7765"/>
                  </a:lnTo>
                  <a:lnTo>
                    <a:pt x="6374" y="7631"/>
                  </a:lnTo>
                  <a:lnTo>
                    <a:pt x="7920" y="8078"/>
                  </a:lnTo>
                  <a:lnTo>
                    <a:pt x="8369" y="8702"/>
                  </a:lnTo>
                  <a:lnTo>
                    <a:pt x="7571" y="8301"/>
                  </a:lnTo>
                  <a:lnTo>
                    <a:pt x="7521" y="8836"/>
                  </a:lnTo>
                  <a:lnTo>
                    <a:pt x="6574" y="9372"/>
                  </a:lnTo>
                  <a:lnTo>
                    <a:pt x="6973" y="9997"/>
                  </a:lnTo>
                  <a:lnTo>
                    <a:pt x="8320" y="9461"/>
                  </a:lnTo>
                  <a:lnTo>
                    <a:pt x="8619" y="9818"/>
                  </a:lnTo>
                  <a:lnTo>
                    <a:pt x="7472" y="10264"/>
                  </a:lnTo>
                  <a:lnTo>
                    <a:pt x="7621" y="10532"/>
                  </a:lnTo>
                  <a:lnTo>
                    <a:pt x="9068" y="9997"/>
                  </a:lnTo>
                  <a:lnTo>
                    <a:pt x="9118" y="9640"/>
                  </a:lnTo>
                  <a:lnTo>
                    <a:pt x="9517" y="9417"/>
                  </a:lnTo>
                  <a:lnTo>
                    <a:pt x="10365" y="10041"/>
                  </a:lnTo>
                  <a:lnTo>
                    <a:pt x="10465" y="9595"/>
                  </a:lnTo>
                  <a:lnTo>
                    <a:pt x="11113" y="8569"/>
                  </a:lnTo>
                  <a:lnTo>
                    <a:pt x="10465" y="8881"/>
                  </a:lnTo>
                  <a:lnTo>
                    <a:pt x="9866" y="8658"/>
                  </a:lnTo>
                  <a:lnTo>
                    <a:pt x="9317" y="8256"/>
                  </a:lnTo>
                  <a:lnTo>
                    <a:pt x="10365" y="7810"/>
                  </a:lnTo>
                  <a:close/>
                  <a:moveTo>
                    <a:pt x="2195" y="0"/>
                  </a:moveTo>
                  <a:lnTo>
                    <a:pt x="2644" y="491"/>
                  </a:lnTo>
                  <a:lnTo>
                    <a:pt x="3292" y="625"/>
                  </a:lnTo>
                  <a:lnTo>
                    <a:pt x="6485" y="179"/>
                  </a:lnTo>
                  <a:lnTo>
                    <a:pt x="6884" y="580"/>
                  </a:lnTo>
                  <a:lnTo>
                    <a:pt x="3891" y="1026"/>
                  </a:lnTo>
                  <a:lnTo>
                    <a:pt x="4091" y="1383"/>
                  </a:lnTo>
                  <a:lnTo>
                    <a:pt x="5637" y="937"/>
                  </a:lnTo>
                  <a:lnTo>
                    <a:pt x="7383" y="1250"/>
                  </a:lnTo>
                  <a:lnTo>
                    <a:pt x="8081" y="893"/>
                  </a:lnTo>
                  <a:lnTo>
                    <a:pt x="8231" y="491"/>
                  </a:lnTo>
                  <a:lnTo>
                    <a:pt x="8530" y="2678"/>
                  </a:lnTo>
                  <a:lnTo>
                    <a:pt x="9877" y="1740"/>
                  </a:lnTo>
                  <a:lnTo>
                    <a:pt x="9229" y="2990"/>
                  </a:lnTo>
                  <a:lnTo>
                    <a:pt x="9777" y="3302"/>
                  </a:lnTo>
                  <a:lnTo>
                    <a:pt x="10326" y="2767"/>
                  </a:lnTo>
                  <a:lnTo>
                    <a:pt x="11573" y="3793"/>
                  </a:lnTo>
                  <a:lnTo>
                    <a:pt x="10376" y="5891"/>
                  </a:lnTo>
                  <a:lnTo>
                    <a:pt x="14367" y="11514"/>
                  </a:lnTo>
                  <a:lnTo>
                    <a:pt x="15664" y="11737"/>
                  </a:lnTo>
                  <a:lnTo>
                    <a:pt x="16462" y="13031"/>
                  </a:lnTo>
                  <a:lnTo>
                    <a:pt x="21600" y="14817"/>
                  </a:lnTo>
                  <a:lnTo>
                    <a:pt x="20802" y="21600"/>
                  </a:lnTo>
                  <a:lnTo>
                    <a:pt x="13718" y="20395"/>
                  </a:lnTo>
                  <a:lnTo>
                    <a:pt x="4889" y="17851"/>
                  </a:lnTo>
                  <a:lnTo>
                    <a:pt x="2095" y="16200"/>
                  </a:lnTo>
                  <a:lnTo>
                    <a:pt x="2145" y="15040"/>
                  </a:lnTo>
                  <a:lnTo>
                    <a:pt x="349" y="14504"/>
                  </a:lnTo>
                  <a:lnTo>
                    <a:pt x="698" y="13567"/>
                  </a:lnTo>
                  <a:lnTo>
                    <a:pt x="0" y="11737"/>
                  </a:lnTo>
                  <a:lnTo>
                    <a:pt x="649" y="9060"/>
                  </a:lnTo>
                  <a:lnTo>
                    <a:pt x="150" y="7051"/>
                  </a:lnTo>
                  <a:lnTo>
                    <a:pt x="1297" y="5221"/>
                  </a:lnTo>
                  <a:lnTo>
                    <a:pt x="399" y="4731"/>
                  </a:lnTo>
                  <a:lnTo>
                    <a:pt x="1048" y="3302"/>
                  </a:lnTo>
                  <a:lnTo>
                    <a:pt x="349" y="2499"/>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39" name="Shape"/>
            <p:cNvSpPr/>
            <p:nvPr/>
          </p:nvSpPr>
          <p:spPr>
            <a:xfrm>
              <a:off x="9829768" y="7893067"/>
              <a:ext cx="963309" cy="799396"/>
            </a:xfrm>
            <a:custGeom>
              <a:avLst/>
              <a:gdLst/>
              <a:ahLst/>
              <a:cxnLst>
                <a:cxn ang="0">
                  <a:pos x="wd2" y="hd2"/>
                </a:cxn>
                <a:cxn ang="5400000">
                  <a:pos x="wd2" y="hd2"/>
                </a:cxn>
                <a:cxn ang="10800000">
                  <a:pos x="wd2" y="hd2"/>
                </a:cxn>
                <a:cxn ang="16200000">
                  <a:pos x="wd2" y="hd2"/>
                </a:cxn>
              </a:cxnLst>
              <a:rect l="0" t="0" r="r" b="b"/>
              <a:pathLst>
                <a:path w="21600" h="21600" extrusionOk="0">
                  <a:moveTo>
                    <a:pt x="2018" y="4005"/>
                  </a:moveTo>
                  <a:lnTo>
                    <a:pt x="712" y="6008"/>
                  </a:lnTo>
                  <a:lnTo>
                    <a:pt x="712" y="8297"/>
                  </a:lnTo>
                  <a:lnTo>
                    <a:pt x="0" y="11158"/>
                  </a:lnTo>
                  <a:lnTo>
                    <a:pt x="2730" y="10013"/>
                  </a:lnTo>
                  <a:lnTo>
                    <a:pt x="4035" y="10156"/>
                  </a:lnTo>
                  <a:lnTo>
                    <a:pt x="7714" y="19025"/>
                  </a:lnTo>
                  <a:lnTo>
                    <a:pt x="9495" y="19311"/>
                  </a:lnTo>
                  <a:lnTo>
                    <a:pt x="10444" y="21600"/>
                  </a:lnTo>
                  <a:lnTo>
                    <a:pt x="14954" y="19597"/>
                  </a:lnTo>
                  <a:lnTo>
                    <a:pt x="15191" y="18167"/>
                  </a:lnTo>
                  <a:lnTo>
                    <a:pt x="16378" y="17881"/>
                  </a:lnTo>
                  <a:lnTo>
                    <a:pt x="19464" y="11015"/>
                  </a:lnTo>
                  <a:lnTo>
                    <a:pt x="20413" y="11301"/>
                  </a:lnTo>
                  <a:lnTo>
                    <a:pt x="20413" y="9727"/>
                  </a:lnTo>
                  <a:lnTo>
                    <a:pt x="21600" y="8869"/>
                  </a:lnTo>
                  <a:lnTo>
                    <a:pt x="21363" y="8011"/>
                  </a:lnTo>
                  <a:lnTo>
                    <a:pt x="17921" y="8297"/>
                  </a:lnTo>
                  <a:lnTo>
                    <a:pt x="16022" y="6294"/>
                  </a:lnTo>
                  <a:lnTo>
                    <a:pt x="15429" y="6294"/>
                  </a:lnTo>
                  <a:lnTo>
                    <a:pt x="14835" y="4005"/>
                  </a:lnTo>
                  <a:lnTo>
                    <a:pt x="13530" y="4864"/>
                  </a:lnTo>
                  <a:lnTo>
                    <a:pt x="13292" y="0"/>
                  </a:lnTo>
                  <a:lnTo>
                    <a:pt x="10919" y="1860"/>
                  </a:lnTo>
                  <a:lnTo>
                    <a:pt x="9732" y="1144"/>
                  </a:lnTo>
                  <a:lnTo>
                    <a:pt x="6765" y="1860"/>
                  </a:lnTo>
                  <a:lnTo>
                    <a:pt x="2018" y="4005"/>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40" name="Shape"/>
            <p:cNvSpPr/>
            <p:nvPr/>
          </p:nvSpPr>
          <p:spPr>
            <a:xfrm>
              <a:off x="10581250" y="8104894"/>
              <a:ext cx="754002" cy="834700"/>
            </a:xfrm>
            <a:custGeom>
              <a:avLst/>
              <a:gdLst/>
              <a:ahLst/>
              <a:cxnLst>
                <a:cxn ang="0">
                  <a:pos x="wd2" y="hd2"/>
                </a:cxn>
                <a:cxn ang="5400000">
                  <a:pos x="wd2" y="hd2"/>
                </a:cxn>
                <a:cxn ang="10800000">
                  <a:pos x="wd2" y="hd2"/>
                </a:cxn>
                <a:cxn ang="16200000">
                  <a:pos x="wd2" y="hd2"/>
                </a:cxn>
              </a:cxnLst>
              <a:rect l="0" t="0" r="r" b="b"/>
              <a:pathLst>
                <a:path w="21600" h="21600" extrusionOk="0">
                  <a:moveTo>
                    <a:pt x="21600" y="547"/>
                  </a:moveTo>
                  <a:lnTo>
                    <a:pt x="14954" y="0"/>
                  </a:lnTo>
                  <a:lnTo>
                    <a:pt x="13141" y="2324"/>
                  </a:lnTo>
                  <a:lnTo>
                    <a:pt x="6344" y="3144"/>
                  </a:lnTo>
                  <a:lnTo>
                    <a:pt x="4834" y="4238"/>
                  </a:lnTo>
                  <a:lnTo>
                    <a:pt x="4078" y="7929"/>
                  </a:lnTo>
                  <a:lnTo>
                    <a:pt x="9667" y="6015"/>
                  </a:lnTo>
                  <a:lnTo>
                    <a:pt x="9667" y="6835"/>
                  </a:lnTo>
                  <a:lnTo>
                    <a:pt x="7250" y="8066"/>
                  </a:lnTo>
                  <a:lnTo>
                    <a:pt x="6797" y="9433"/>
                  </a:lnTo>
                  <a:lnTo>
                    <a:pt x="6193" y="9023"/>
                  </a:lnTo>
                  <a:lnTo>
                    <a:pt x="0" y="16815"/>
                  </a:lnTo>
                  <a:lnTo>
                    <a:pt x="1510" y="16952"/>
                  </a:lnTo>
                  <a:lnTo>
                    <a:pt x="604" y="19003"/>
                  </a:lnTo>
                  <a:lnTo>
                    <a:pt x="2719" y="20916"/>
                  </a:lnTo>
                  <a:lnTo>
                    <a:pt x="3776" y="20233"/>
                  </a:lnTo>
                  <a:lnTo>
                    <a:pt x="5589" y="21600"/>
                  </a:lnTo>
                  <a:lnTo>
                    <a:pt x="9365" y="13124"/>
                  </a:lnTo>
                  <a:lnTo>
                    <a:pt x="9214" y="11757"/>
                  </a:lnTo>
                  <a:lnTo>
                    <a:pt x="11933" y="9843"/>
                  </a:lnTo>
                  <a:lnTo>
                    <a:pt x="21600" y="547"/>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41" name="Shape"/>
            <p:cNvSpPr/>
            <p:nvPr/>
          </p:nvSpPr>
          <p:spPr>
            <a:xfrm>
              <a:off x="11156207" y="7683763"/>
              <a:ext cx="249653" cy="378263"/>
            </a:xfrm>
            <a:custGeom>
              <a:avLst/>
              <a:gdLst/>
              <a:ahLst/>
              <a:cxnLst>
                <a:cxn ang="0">
                  <a:pos x="wd2" y="hd2"/>
                </a:cxn>
                <a:cxn ang="5400000">
                  <a:pos x="wd2" y="hd2"/>
                </a:cxn>
                <a:cxn ang="10800000">
                  <a:pos x="wd2" y="hd2"/>
                </a:cxn>
                <a:cxn ang="16200000">
                  <a:pos x="wd2" y="hd2"/>
                </a:cxn>
              </a:cxnLst>
              <a:rect l="0" t="0" r="r" b="b"/>
              <a:pathLst>
                <a:path w="21600" h="21600" extrusionOk="0">
                  <a:moveTo>
                    <a:pt x="1838" y="0"/>
                  </a:moveTo>
                  <a:lnTo>
                    <a:pt x="0" y="15900"/>
                  </a:lnTo>
                  <a:lnTo>
                    <a:pt x="5515" y="21600"/>
                  </a:lnTo>
                  <a:lnTo>
                    <a:pt x="18383" y="15900"/>
                  </a:lnTo>
                  <a:lnTo>
                    <a:pt x="21600" y="9900"/>
                  </a:lnTo>
                  <a:lnTo>
                    <a:pt x="21140" y="7500"/>
                  </a:lnTo>
                  <a:lnTo>
                    <a:pt x="8732" y="9900"/>
                  </a:lnTo>
                  <a:lnTo>
                    <a:pt x="8732" y="3000"/>
                  </a:lnTo>
                  <a:lnTo>
                    <a:pt x="1838"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42" name="Shape"/>
            <p:cNvSpPr/>
            <p:nvPr/>
          </p:nvSpPr>
          <p:spPr>
            <a:xfrm>
              <a:off x="10616553" y="7930894"/>
              <a:ext cx="380784" cy="2067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300" y="18277"/>
                  </a:lnTo>
                  <a:lnTo>
                    <a:pt x="8100" y="21600"/>
                  </a:lnTo>
                  <a:lnTo>
                    <a:pt x="0" y="18277"/>
                  </a:lnTo>
                  <a:lnTo>
                    <a:pt x="900" y="7754"/>
                  </a:lnTo>
                  <a:lnTo>
                    <a:pt x="6300" y="15508"/>
                  </a:lnTo>
                  <a:lnTo>
                    <a:pt x="2160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43" name="Shape"/>
            <p:cNvSpPr/>
            <p:nvPr/>
          </p:nvSpPr>
          <p:spPr>
            <a:xfrm>
              <a:off x="10220639" y="7287848"/>
              <a:ext cx="491743" cy="136175"/>
            </a:xfrm>
            <a:custGeom>
              <a:avLst/>
              <a:gdLst/>
              <a:ahLst/>
              <a:cxnLst>
                <a:cxn ang="0">
                  <a:pos x="wd2" y="hd2"/>
                </a:cxn>
                <a:cxn ang="5400000">
                  <a:pos x="wd2" y="hd2"/>
                </a:cxn>
                <a:cxn ang="10800000">
                  <a:pos x="wd2" y="hd2"/>
                </a:cxn>
                <a:cxn ang="16200000">
                  <a:pos x="wd2" y="hd2"/>
                </a:cxn>
              </a:cxnLst>
              <a:rect l="0" t="0" r="r" b="b"/>
              <a:pathLst>
                <a:path w="21600" h="21600" extrusionOk="0">
                  <a:moveTo>
                    <a:pt x="0" y="14954"/>
                  </a:moveTo>
                  <a:lnTo>
                    <a:pt x="5806" y="16615"/>
                  </a:lnTo>
                  <a:lnTo>
                    <a:pt x="7665" y="21600"/>
                  </a:lnTo>
                  <a:lnTo>
                    <a:pt x="21600" y="12461"/>
                  </a:lnTo>
                  <a:lnTo>
                    <a:pt x="21368" y="4984"/>
                  </a:lnTo>
                  <a:lnTo>
                    <a:pt x="13006" y="0"/>
                  </a:lnTo>
                  <a:lnTo>
                    <a:pt x="11381" y="5815"/>
                  </a:lnTo>
                  <a:lnTo>
                    <a:pt x="8129" y="1662"/>
                  </a:lnTo>
                  <a:lnTo>
                    <a:pt x="0" y="14954"/>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44" name="Shape"/>
            <p:cNvSpPr/>
            <p:nvPr/>
          </p:nvSpPr>
          <p:spPr>
            <a:xfrm>
              <a:off x="9000114" y="5046016"/>
              <a:ext cx="2133399" cy="1966963"/>
            </a:xfrm>
            <a:custGeom>
              <a:avLst/>
              <a:gdLst/>
              <a:ahLst/>
              <a:cxnLst>
                <a:cxn ang="0">
                  <a:pos x="wd2" y="hd2"/>
                </a:cxn>
                <a:cxn ang="5400000">
                  <a:pos x="wd2" y="hd2"/>
                </a:cxn>
                <a:cxn ang="10800000">
                  <a:pos x="wd2" y="hd2"/>
                </a:cxn>
                <a:cxn ang="16200000">
                  <a:pos x="wd2" y="hd2"/>
                </a:cxn>
              </a:cxnLst>
              <a:rect l="0" t="0" r="r" b="b"/>
              <a:pathLst>
                <a:path w="21600" h="21600" extrusionOk="0">
                  <a:moveTo>
                    <a:pt x="8730" y="13703"/>
                  </a:moveTo>
                  <a:lnTo>
                    <a:pt x="8303" y="14865"/>
                  </a:lnTo>
                  <a:lnTo>
                    <a:pt x="7180" y="13935"/>
                  </a:lnTo>
                  <a:lnTo>
                    <a:pt x="6806" y="14110"/>
                  </a:lnTo>
                  <a:lnTo>
                    <a:pt x="7126" y="14516"/>
                  </a:lnTo>
                  <a:lnTo>
                    <a:pt x="6645" y="15329"/>
                  </a:lnTo>
                  <a:lnTo>
                    <a:pt x="6217" y="14923"/>
                  </a:lnTo>
                  <a:lnTo>
                    <a:pt x="5790" y="15271"/>
                  </a:lnTo>
                  <a:lnTo>
                    <a:pt x="6164" y="16200"/>
                  </a:lnTo>
                  <a:lnTo>
                    <a:pt x="4079" y="15271"/>
                  </a:lnTo>
                  <a:lnTo>
                    <a:pt x="4132" y="16084"/>
                  </a:lnTo>
                  <a:lnTo>
                    <a:pt x="6217" y="16606"/>
                  </a:lnTo>
                  <a:lnTo>
                    <a:pt x="6752" y="17768"/>
                  </a:lnTo>
                  <a:lnTo>
                    <a:pt x="7340" y="17652"/>
                  </a:lnTo>
                  <a:lnTo>
                    <a:pt x="7768" y="17826"/>
                  </a:lnTo>
                  <a:lnTo>
                    <a:pt x="8196" y="17710"/>
                  </a:lnTo>
                  <a:lnTo>
                    <a:pt x="7714" y="17303"/>
                  </a:lnTo>
                  <a:lnTo>
                    <a:pt x="7126" y="17361"/>
                  </a:lnTo>
                  <a:lnTo>
                    <a:pt x="7019" y="16781"/>
                  </a:lnTo>
                  <a:lnTo>
                    <a:pt x="7821" y="15503"/>
                  </a:lnTo>
                  <a:lnTo>
                    <a:pt x="8356" y="15852"/>
                  </a:lnTo>
                  <a:lnTo>
                    <a:pt x="9212" y="14806"/>
                  </a:lnTo>
                  <a:close/>
                  <a:moveTo>
                    <a:pt x="0" y="0"/>
                  </a:moveTo>
                  <a:lnTo>
                    <a:pt x="3850" y="3135"/>
                  </a:lnTo>
                  <a:lnTo>
                    <a:pt x="3689" y="3658"/>
                  </a:lnTo>
                  <a:lnTo>
                    <a:pt x="3796" y="3832"/>
                  </a:lnTo>
                  <a:lnTo>
                    <a:pt x="4170" y="3426"/>
                  </a:lnTo>
                  <a:lnTo>
                    <a:pt x="6362" y="4703"/>
                  </a:lnTo>
                  <a:lnTo>
                    <a:pt x="6255" y="5516"/>
                  </a:lnTo>
                  <a:lnTo>
                    <a:pt x="7646" y="6097"/>
                  </a:lnTo>
                  <a:lnTo>
                    <a:pt x="7913" y="8071"/>
                  </a:lnTo>
                  <a:lnTo>
                    <a:pt x="10800" y="8129"/>
                  </a:lnTo>
                  <a:lnTo>
                    <a:pt x="11495" y="9465"/>
                  </a:lnTo>
                  <a:lnTo>
                    <a:pt x="12190" y="8826"/>
                  </a:lnTo>
                  <a:lnTo>
                    <a:pt x="14061" y="9000"/>
                  </a:lnTo>
                  <a:lnTo>
                    <a:pt x="14756" y="8013"/>
                  </a:lnTo>
                  <a:lnTo>
                    <a:pt x="15665" y="8303"/>
                  </a:lnTo>
                  <a:lnTo>
                    <a:pt x="15772" y="8710"/>
                  </a:lnTo>
                  <a:lnTo>
                    <a:pt x="14863" y="10219"/>
                  </a:lnTo>
                  <a:lnTo>
                    <a:pt x="14863" y="10800"/>
                  </a:lnTo>
                  <a:lnTo>
                    <a:pt x="13794" y="12716"/>
                  </a:lnTo>
                  <a:lnTo>
                    <a:pt x="14061" y="13877"/>
                  </a:lnTo>
                  <a:lnTo>
                    <a:pt x="15024" y="12194"/>
                  </a:lnTo>
                  <a:lnTo>
                    <a:pt x="15451" y="10858"/>
                  </a:lnTo>
                  <a:lnTo>
                    <a:pt x="15558" y="10045"/>
                  </a:lnTo>
                  <a:lnTo>
                    <a:pt x="16681" y="9523"/>
                  </a:lnTo>
                  <a:lnTo>
                    <a:pt x="17162" y="9813"/>
                  </a:lnTo>
                  <a:lnTo>
                    <a:pt x="17537" y="10742"/>
                  </a:lnTo>
                  <a:lnTo>
                    <a:pt x="17697" y="10742"/>
                  </a:lnTo>
                  <a:lnTo>
                    <a:pt x="18071" y="9755"/>
                  </a:lnTo>
                  <a:lnTo>
                    <a:pt x="19515" y="9987"/>
                  </a:lnTo>
                  <a:lnTo>
                    <a:pt x="20584" y="11613"/>
                  </a:lnTo>
                  <a:lnTo>
                    <a:pt x="21065" y="11613"/>
                  </a:lnTo>
                  <a:lnTo>
                    <a:pt x="21600" y="12135"/>
                  </a:lnTo>
                  <a:lnTo>
                    <a:pt x="21493" y="13065"/>
                  </a:lnTo>
                  <a:lnTo>
                    <a:pt x="20798" y="15097"/>
                  </a:lnTo>
                  <a:lnTo>
                    <a:pt x="20370" y="15097"/>
                  </a:lnTo>
                  <a:lnTo>
                    <a:pt x="19408" y="14168"/>
                  </a:lnTo>
                  <a:lnTo>
                    <a:pt x="10907" y="19916"/>
                  </a:lnTo>
                  <a:lnTo>
                    <a:pt x="10105" y="19219"/>
                  </a:lnTo>
                  <a:cubicBezTo>
                    <a:pt x="10123" y="20013"/>
                    <a:pt x="10141" y="20806"/>
                    <a:pt x="10158" y="21600"/>
                  </a:cubicBezTo>
                  <a:lnTo>
                    <a:pt x="6523" y="21194"/>
                  </a:lnTo>
                  <a:lnTo>
                    <a:pt x="6095" y="20032"/>
                  </a:lnTo>
                  <a:lnTo>
                    <a:pt x="5667" y="20439"/>
                  </a:lnTo>
                  <a:lnTo>
                    <a:pt x="4705" y="19916"/>
                  </a:lnTo>
                  <a:lnTo>
                    <a:pt x="4865" y="19103"/>
                  </a:lnTo>
                  <a:lnTo>
                    <a:pt x="2994" y="17477"/>
                  </a:lnTo>
                  <a:lnTo>
                    <a:pt x="2994" y="13877"/>
                  </a:lnTo>
                  <a:lnTo>
                    <a:pt x="4331" y="14458"/>
                  </a:lnTo>
                  <a:lnTo>
                    <a:pt x="5453" y="13994"/>
                  </a:lnTo>
                  <a:lnTo>
                    <a:pt x="7539" y="13413"/>
                  </a:lnTo>
                  <a:lnTo>
                    <a:pt x="7325" y="11845"/>
                  </a:lnTo>
                  <a:lnTo>
                    <a:pt x="5186" y="9639"/>
                  </a:lnTo>
                  <a:lnTo>
                    <a:pt x="3956" y="5865"/>
                  </a:lnTo>
                  <a:lnTo>
                    <a:pt x="3529" y="6039"/>
                  </a:lnTo>
                  <a:lnTo>
                    <a:pt x="2620" y="5226"/>
                  </a:lnTo>
                  <a:lnTo>
                    <a:pt x="2834" y="4703"/>
                  </a:lnTo>
                  <a:lnTo>
                    <a:pt x="2032" y="3774"/>
                  </a:lnTo>
                  <a:lnTo>
                    <a:pt x="1176" y="3774"/>
                  </a:lnTo>
                  <a:lnTo>
                    <a:pt x="1230" y="2323"/>
                  </a:lnTo>
                  <a:lnTo>
                    <a:pt x="695" y="2323"/>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45" name="Shape"/>
            <p:cNvSpPr/>
            <p:nvPr/>
          </p:nvSpPr>
          <p:spPr>
            <a:xfrm>
              <a:off x="11113337" y="6256454"/>
              <a:ext cx="1190266" cy="1182700"/>
            </a:xfrm>
            <a:custGeom>
              <a:avLst/>
              <a:gdLst/>
              <a:ahLst/>
              <a:cxnLst>
                <a:cxn ang="0">
                  <a:pos x="wd2" y="hd2"/>
                </a:cxn>
                <a:cxn ang="5400000">
                  <a:pos x="wd2" y="hd2"/>
                </a:cxn>
                <a:cxn ang="10800000">
                  <a:pos x="wd2" y="hd2"/>
                </a:cxn>
                <a:cxn ang="16200000">
                  <a:pos x="wd2" y="hd2"/>
                </a:cxn>
              </a:cxnLst>
              <a:rect l="0" t="0" r="r" b="b"/>
              <a:pathLst>
                <a:path w="21541" h="21600" extrusionOk="0">
                  <a:moveTo>
                    <a:pt x="766" y="964"/>
                  </a:moveTo>
                  <a:lnTo>
                    <a:pt x="0" y="3279"/>
                  </a:lnTo>
                  <a:lnTo>
                    <a:pt x="1244" y="13404"/>
                  </a:lnTo>
                  <a:lnTo>
                    <a:pt x="2010" y="13693"/>
                  </a:lnTo>
                  <a:lnTo>
                    <a:pt x="1723" y="16586"/>
                  </a:lnTo>
                  <a:lnTo>
                    <a:pt x="670" y="17839"/>
                  </a:lnTo>
                  <a:lnTo>
                    <a:pt x="2776" y="17068"/>
                  </a:lnTo>
                  <a:lnTo>
                    <a:pt x="2297" y="19864"/>
                  </a:lnTo>
                  <a:lnTo>
                    <a:pt x="1723" y="20539"/>
                  </a:lnTo>
                  <a:lnTo>
                    <a:pt x="3159" y="21600"/>
                  </a:lnTo>
                  <a:lnTo>
                    <a:pt x="6126" y="19189"/>
                  </a:lnTo>
                  <a:lnTo>
                    <a:pt x="8997" y="17936"/>
                  </a:lnTo>
                  <a:lnTo>
                    <a:pt x="11199" y="14946"/>
                  </a:lnTo>
                  <a:lnTo>
                    <a:pt x="12156" y="16200"/>
                  </a:lnTo>
                  <a:lnTo>
                    <a:pt x="13017" y="15525"/>
                  </a:lnTo>
                  <a:lnTo>
                    <a:pt x="12922" y="14464"/>
                  </a:lnTo>
                  <a:lnTo>
                    <a:pt x="14549" y="14175"/>
                  </a:lnTo>
                  <a:lnTo>
                    <a:pt x="13209" y="18225"/>
                  </a:lnTo>
                  <a:lnTo>
                    <a:pt x="13496" y="18514"/>
                  </a:lnTo>
                  <a:lnTo>
                    <a:pt x="15219" y="16971"/>
                  </a:lnTo>
                  <a:lnTo>
                    <a:pt x="15123" y="14754"/>
                  </a:lnTo>
                  <a:lnTo>
                    <a:pt x="15889" y="13404"/>
                  </a:lnTo>
                  <a:lnTo>
                    <a:pt x="15506" y="11668"/>
                  </a:lnTo>
                  <a:cubicBezTo>
                    <a:pt x="15666" y="11636"/>
                    <a:pt x="16878" y="12295"/>
                    <a:pt x="17420" y="12921"/>
                  </a:cubicBezTo>
                  <a:cubicBezTo>
                    <a:pt x="17963" y="13548"/>
                    <a:pt x="18378" y="15155"/>
                    <a:pt x="18760" y="15429"/>
                  </a:cubicBezTo>
                  <a:cubicBezTo>
                    <a:pt x="19143" y="15702"/>
                    <a:pt x="18649" y="13564"/>
                    <a:pt x="18952" y="13211"/>
                  </a:cubicBezTo>
                  <a:cubicBezTo>
                    <a:pt x="19255" y="12857"/>
                    <a:pt x="20340" y="14914"/>
                    <a:pt x="20770" y="14850"/>
                  </a:cubicBezTo>
                  <a:cubicBezTo>
                    <a:pt x="21201" y="14786"/>
                    <a:pt x="21472" y="13323"/>
                    <a:pt x="21536" y="12825"/>
                  </a:cubicBezTo>
                  <a:cubicBezTo>
                    <a:pt x="21600" y="12327"/>
                    <a:pt x="20946" y="12311"/>
                    <a:pt x="20675" y="11764"/>
                  </a:cubicBezTo>
                  <a:cubicBezTo>
                    <a:pt x="20404" y="11218"/>
                    <a:pt x="20276" y="9659"/>
                    <a:pt x="19909" y="9546"/>
                  </a:cubicBezTo>
                  <a:cubicBezTo>
                    <a:pt x="19542" y="9434"/>
                    <a:pt x="19398" y="11829"/>
                    <a:pt x="18952" y="11186"/>
                  </a:cubicBezTo>
                  <a:cubicBezTo>
                    <a:pt x="18505" y="10543"/>
                    <a:pt x="18521" y="8229"/>
                    <a:pt x="17995" y="8293"/>
                  </a:cubicBezTo>
                  <a:cubicBezTo>
                    <a:pt x="17468" y="8357"/>
                    <a:pt x="17803" y="11539"/>
                    <a:pt x="17133" y="11186"/>
                  </a:cubicBezTo>
                  <a:cubicBezTo>
                    <a:pt x="16463" y="10832"/>
                    <a:pt x="15857" y="10591"/>
                    <a:pt x="15506" y="9932"/>
                  </a:cubicBezTo>
                  <a:cubicBezTo>
                    <a:pt x="15155" y="9273"/>
                    <a:pt x="16671" y="7055"/>
                    <a:pt x="16176" y="7039"/>
                  </a:cubicBezTo>
                  <a:cubicBezTo>
                    <a:pt x="15682" y="7023"/>
                    <a:pt x="14948" y="8679"/>
                    <a:pt x="14549" y="8293"/>
                  </a:cubicBezTo>
                  <a:lnTo>
                    <a:pt x="13592" y="8582"/>
                  </a:lnTo>
                  <a:lnTo>
                    <a:pt x="12922" y="7521"/>
                  </a:lnTo>
                  <a:lnTo>
                    <a:pt x="13113" y="5207"/>
                  </a:lnTo>
                  <a:lnTo>
                    <a:pt x="10050" y="6171"/>
                  </a:lnTo>
                  <a:lnTo>
                    <a:pt x="8806" y="8486"/>
                  </a:lnTo>
                  <a:lnTo>
                    <a:pt x="8136" y="7329"/>
                  </a:lnTo>
                  <a:lnTo>
                    <a:pt x="6700" y="8486"/>
                  </a:lnTo>
                  <a:lnTo>
                    <a:pt x="5839" y="7811"/>
                  </a:lnTo>
                  <a:lnTo>
                    <a:pt x="6126" y="5882"/>
                  </a:lnTo>
                  <a:lnTo>
                    <a:pt x="4307" y="6557"/>
                  </a:lnTo>
                  <a:lnTo>
                    <a:pt x="4116" y="9546"/>
                  </a:lnTo>
                  <a:lnTo>
                    <a:pt x="3350" y="8775"/>
                  </a:lnTo>
                  <a:cubicBezTo>
                    <a:pt x="3350" y="7746"/>
                    <a:pt x="2393" y="5271"/>
                    <a:pt x="2393" y="4243"/>
                  </a:cubicBezTo>
                  <a:lnTo>
                    <a:pt x="2967" y="2411"/>
                  </a:lnTo>
                  <a:lnTo>
                    <a:pt x="1914" y="2314"/>
                  </a:lnTo>
                  <a:lnTo>
                    <a:pt x="2201" y="0"/>
                  </a:lnTo>
                  <a:lnTo>
                    <a:pt x="766" y="964"/>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46" name="Shape"/>
            <p:cNvSpPr/>
            <p:nvPr/>
          </p:nvSpPr>
          <p:spPr>
            <a:xfrm>
              <a:off x="7363500" y="7499675"/>
              <a:ext cx="216872" cy="123567"/>
            </a:xfrm>
            <a:custGeom>
              <a:avLst/>
              <a:gdLst/>
              <a:ahLst/>
              <a:cxnLst>
                <a:cxn ang="0">
                  <a:pos x="wd2" y="hd2"/>
                </a:cxn>
                <a:cxn ang="5400000">
                  <a:pos x="wd2" y="hd2"/>
                </a:cxn>
                <a:cxn ang="10800000">
                  <a:pos x="wd2" y="hd2"/>
                </a:cxn>
                <a:cxn ang="16200000">
                  <a:pos x="wd2" y="hd2"/>
                </a:cxn>
              </a:cxnLst>
              <a:rect l="0" t="0" r="r" b="b"/>
              <a:pathLst>
                <a:path w="21600" h="21600" extrusionOk="0">
                  <a:moveTo>
                    <a:pt x="0" y="4800"/>
                  </a:moveTo>
                  <a:lnTo>
                    <a:pt x="13787" y="0"/>
                  </a:lnTo>
                  <a:lnTo>
                    <a:pt x="21600" y="14400"/>
                  </a:lnTo>
                  <a:lnTo>
                    <a:pt x="20221" y="21600"/>
                  </a:lnTo>
                  <a:lnTo>
                    <a:pt x="0" y="480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47" name="Shape"/>
            <p:cNvSpPr/>
            <p:nvPr/>
          </p:nvSpPr>
          <p:spPr>
            <a:xfrm>
              <a:off x="7484544" y="6596889"/>
              <a:ext cx="146263" cy="179046"/>
            </a:xfrm>
            <a:custGeom>
              <a:avLst/>
              <a:gdLst/>
              <a:ahLst/>
              <a:cxnLst>
                <a:cxn ang="0">
                  <a:pos x="wd2" y="hd2"/>
                </a:cxn>
                <a:cxn ang="5400000">
                  <a:pos x="wd2" y="hd2"/>
                </a:cxn>
                <a:cxn ang="10800000">
                  <a:pos x="wd2" y="hd2"/>
                </a:cxn>
                <a:cxn ang="16200000">
                  <a:pos x="wd2" y="hd2"/>
                </a:cxn>
              </a:cxnLst>
              <a:rect l="0" t="0" r="r" b="b"/>
              <a:pathLst>
                <a:path w="21600" h="21600" extrusionOk="0">
                  <a:moveTo>
                    <a:pt x="0" y="8308"/>
                  </a:moveTo>
                  <a:lnTo>
                    <a:pt x="3375" y="20492"/>
                  </a:lnTo>
                  <a:lnTo>
                    <a:pt x="12825" y="21600"/>
                  </a:lnTo>
                  <a:lnTo>
                    <a:pt x="21600" y="12185"/>
                  </a:lnTo>
                  <a:lnTo>
                    <a:pt x="14850" y="0"/>
                  </a:lnTo>
                  <a:lnTo>
                    <a:pt x="0" y="8308"/>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48" name="Shape"/>
            <p:cNvSpPr/>
            <p:nvPr/>
          </p:nvSpPr>
          <p:spPr>
            <a:xfrm>
              <a:off x="6667498" y="5139319"/>
              <a:ext cx="211828" cy="239568"/>
            </a:xfrm>
            <a:custGeom>
              <a:avLst/>
              <a:gdLst/>
              <a:ahLst/>
              <a:cxnLst>
                <a:cxn ang="0">
                  <a:pos x="wd2" y="hd2"/>
                </a:cxn>
                <a:cxn ang="5400000">
                  <a:pos x="wd2" y="hd2"/>
                </a:cxn>
                <a:cxn ang="10800000">
                  <a:pos x="wd2" y="hd2"/>
                </a:cxn>
                <a:cxn ang="16200000">
                  <a:pos x="wd2" y="hd2"/>
                </a:cxn>
              </a:cxnLst>
              <a:rect l="0" t="0" r="r" b="b"/>
              <a:pathLst>
                <a:path w="21600" h="21600" extrusionOk="0">
                  <a:moveTo>
                    <a:pt x="6104" y="2077"/>
                  </a:moveTo>
                  <a:lnTo>
                    <a:pt x="0" y="14538"/>
                  </a:lnTo>
                  <a:lnTo>
                    <a:pt x="6104" y="21600"/>
                  </a:lnTo>
                  <a:lnTo>
                    <a:pt x="12678" y="17862"/>
                  </a:lnTo>
                  <a:lnTo>
                    <a:pt x="21600" y="7477"/>
                  </a:lnTo>
                  <a:lnTo>
                    <a:pt x="20661" y="0"/>
                  </a:lnTo>
                  <a:lnTo>
                    <a:pt x="6104" y="2077"/>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49" name="Shape"/>
            <p:cNvSpPr/>
            <p:nvPr/>
          </p:nvSpPr>
          <p:spPr>
            <a:xfrm>
              <a:off x="7101239" y="5222538"/>
              <a:ext cx="128609" cy="211828"/>
            </a:xfrm>
            <a:custGeom>
              <a:avLst/>
              <a:gdLst/>
              <a:ahLst/>
              <a:cxnLst>
                <a:cxn ang="0">
                  <a:pos x="wd2" y="hd2"/>
                </a:cxn>
                <a:cxn ang="5400000">
                  <a:pos x="wd2" y="hd2"/>
                </a:cxn>
                <a:cxn ang="10800000">
                  <a:pos x="wd2" y="hd2"/>
                </a:cxn>
                <a:cxn ang="16200000">
                  <a:pos x="wd2" y="hd2"/>
                </a:cxn>
              </a:cxnLst>
              <a:rect l="0" t="0" r="r" b="b"/>
              <a:pathLst>
                <a:path w="21600" h="21600" extrusionOk="0">
                  <a:moveTo>
                    <a:pt x="6171" y="0"/>
                  </a:moveTo>
                  <a:lnTo>
                    <a:pt x="0" y="12678"/>
                  </a:lnTo>
                  <a:lnTo>
                    <a:pt x="13886" y="21600"/>
                  </a:lnTo>
                  <a:lnTo>
                    <a:pt x="18514" y="18313"/>
                  </a:lnTo>
                  <a:lnTo>
                    <a:pt x="16200" y="11739"/>
                  </a:lnTo>
                  <a:lnTo>
                    <a:pt x="21600" y="6574"/>
                  </a:lnTo>
                  <a:lnTo>
                    <a:pt x="6171"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50" name="Triangle"/>
            <p:cNvSpPr/>
            <p:nvPr/>
          </p:nvSpPr>
          <p:spPr>
            <a:xfrm>
              <a:off x="7257586" y="4907319"/>
              <a:ext cx="88261" cy="882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95" y="21600"/>
                  </a:lnTo>
                  <a:lnTo>
                    <a:pt x="21600" y="11369"/>
                  </a:lnTo>
                  <a:lnTo>
                    <a:pt x="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51" name="Triangle"/>
            <p:cNvSpPr/>
            <p:nvPr/>
          </p:nvSpPr>
          <p:spPr>
            <a:xfrm>
              <a:off x="7330716" y="4861928"/>
              <a:ext cx="88263" cy="403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190" y="21600"/>
                  </a:lnTo>
                  <a:lnTo>
                    <a:pt x="21600" y="9600"/>
                  </a:lnTo>
                  <a:lnTo>
                    <a:pt x="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52" name="Shape"/>
            <p:cNvSpPr/>
            <p:nvPr/>
          </p:nvSpPr>
          <p:spPr>
            <a:xfrm>
              <a:off x="8576459" y="5199842"/>
              <a:ext cx="78176" cy="108437"/>
            </a:xfrm>
            <a:custGeom>
              <a:avLst/>
              <a:gdLst/>
              <a:ahLst/>
              <a:cxnLst>
                <a:cxn ang="0">
                  <a:pos x="wd2" y="hd2"/>
                </a:cxn>
                <a:cxn ang="5400000">
                  <a:pos x="wd2" y="hd2"/>
                </a:cxn>
                <a:cxn ang="10800000">
                  <a:pos x="wd2" y="hd2"/>
                </a:cxn>
                <a:cxn ang="16200000">
                  <a:pos x="wd2" y="hd2"/>
                </a:cxn>
              </a:cxnLst>
              <a:rect l="0" t="0" r="r" b="b"/>
              <a:pathLst>
                <a:path w="21600" h="21600" extrusionOk="0">
                  <a:moveTo>
                    <a:pt x="7624" y="0"/>
                  </a:moveTo>
                  <a:lnTo>
                    <a:pt x="0" y="18000"/>
                  </a:lnTo>
                  <a:lnTo>
                    <a:pt x="7624" y="21600"/>
                  </a:lnTo>
                  <a:lnTo>
                    <a:pt x="21600" y="6300"/>
                  </a:lnTo>
                  <a:lnTo>
                    <a:pt x="7624"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53" name="Shape"/>
            <p:cNvSpPr/>
            <p:nvPr/>
          </p:nvSpPr>
          <p:spPr>
            <a:xfrm>
              <a:off x="8773155" y="4783753"/>
              <a:ext cx="103395" cy="88263"/>
            </a:xfrm>
            <a:custGeom>
              <a:avLst/>
              <a:gdLst/>
              <a:ahLst/>
              <a:cxnLst>
                <a:cxn ang="0">
                  <a:pos x="wd2" y="hd2"/>
                </a:cxn>
                <a:cxn ang="5400000">
                  <a:pos x="wd2" y="hd2"/>
                </a:cxn>
                <a:cxn ang="10800000">
                  <a:pos x="wd2" y="hd2"/>
                </a:cxn>
                <a:cxn ang="16200000">
                  <a:pos x="wd2" y="hd2"/>
                </a:cxn>
              </a:cxnLst>
              <a:rect l="0" t="0" r="r" b="b"/>
              <a:pathLst>
                <a:path w="14316" h="19286" extrusionOk="0">
                  <a:moveTo>
                    <a:pt x="6670" y="77"/>
                  </a:moveTo>
                  <a:cubicBezTo>
                    <a:pt x="8672" y="1074"/>
                    <a:pt x="14994" y="16027"/>
                    <a:pt x="14256" y="18021"/>
                  </a:cubicBezTo>
                  <a:cubicBezTo>
                    <a:pt x="13519" y="20015"/>
                    <a:pt x="-6606" y="20680"/>
                    <a:pt x="2245" y="12040"/>
                  </a:cubicBezTo>
                  <a:cubicBezTo>
                    <a:pt x="3720" y="8052"/>
                    <a:pt x="4668" y="-920"/>
                    <a:pt x="6670" y="77"/>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54" name="Shape"/>
            <p:cNvSpPr/>
            <p:nvPr/>
          </p:nvSpPr>
          <p:spPr>
            <a:xfrm>
              <a:off x="6266539" y="4498796"/>
              <a:ext cx="718700" cy="690959"/>
            </a:xfrm>
            <a:custGeom>
              <a:avLst/>
              <a:gdLst/>
              <a:ahLst/>
              <a:cxnLst>
                <a:cxn ang="0">
                  <a:pos x="wd2" y="hd2"/>
                </a:cxn>
                <a:cxn ang="5400000">
                  <a:pos x="wd2" y="hd2"/>
                </a:cxn>
                <a:cxn ang="10800000">
                  <a:pos x="wd2" y="hd2"/>
                </a:cxn>
                <a:cxn ang="16200000">
                  <a:pos x="wd2" y="hd2"/>
                </a:cxn>
              </a:cxnLst>
              <a:rect l="0" t="0" r="r" b="b"/>
              <a:pathLst>
                <a:path w="21600" h="21600" extrusionOk="0">
                  <a:moveTo>
                    <a:pt x="2492" y="0"/>
                  </a:moveTo>
                  <a:lnTo>
                    <a:pt x="1800" y="6048"/>
                  </a:lnTo>
                  <a:lnTo>
                    <a:pt x="2354" y="7344"/>
                  </a:lnTo>
                  <a:lnTo>
                    <a:pt x="2908" y="13680"/>
                  </a:lnTo>
                  <a:lnTo>
                    <a:pt x="0" y="18000"/>
                  </a:lnTo>
                  <a:lnTo>
                    <a:pt x="5123" y="17136"/>
                  </a:lnTo>
                  <a:lnTo>
                    <a:pt x="6231" y="21600"/>
                  </a:lnTo>
                  <a:lnTo>
                    <a:pt x="8585" y="19440"/>
                  </a:lnTo>
                  <a:lnTo>
                    <a:pt x="9138" y="16560"/>
                  </a:lnTo>
                  <a:lnTo>
                    <a:pt x="10938" y="15264"/>
                  </a:lnTo>
                  <a:lnTo>
                    <a:pt x="10800" y="13824"/>
                  </a:lnTo>
                  <a:lnTo>
                    <a:pt x="12046" y="12240"/>
                  </a:lnTo>
                  <a:lnTo>
                    <a:pt x="13569" y="13392"/>
                  </a:lnTo>
                  <a:lnTo>
                    <a:pt x="14954" y="12960"/>
                  </a:lnTo>
                  <a:lnTo>
                    <a:pt x="14954" y="15552"/>
                  </a:lnTo>
                  <a:lnTo>
                    <a:pt x="19800" y="15984"/>
                  </a:lnTo>
                  <a:lnTo>
                    <a:pt x="21600" y="12384"/>
                  </a:lnTo>
                  <a:lnTo>
                    <a:pt x="20492" y="10656"/>
                  </a:lnTo>
                  <a:lnTo>
                    <a:pt x="17308" y="12096"/>
                  </a:lnTo>
                  <a:lnTo>
                    <a:pt x="17169" y="10368"/>
                  </a:lnTo>
                  <a:lnTo>
                    <a:pt x="14815" y="7776"/>
                  </a:lnTo>
                  <a:lnTo>
                    <a:pt x="13154" y="7344"/>
                  </a:lnTo>
                  <a:lnTo>
                    <a:pt x="10246" y="4752"/>
                  </a:lnTo>
                  <a:lnTo>
                    <a:pt x="8862" y="4896"/>
                  </a:lnTo>
                  <a:lnTo>
                    <a:pt x="7200" y="3600"/>
                  </a:lnTo>
                  <a:lnTo>
                    <a:pt x="6092" y="4896"/>
                  </a:lnTo>
                  <a:lnTo>
                    <a:pt x="5123" y="4608"/>
                  </a:lnTo>
                  <a:lnTo>
                    <a:pt x="2492"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55" name="Shape"/>
            <p:cNvSpPr/>
            <p:nvPr/>
          </p:nvSpPr>
          <p:spPr>
            <a:xfrm>
              <a:off x="2004787" y="2607486"/>
              <a:ext cx="211828" cy="95827"/>
            </a:xfrm>
            <a:custGeom>
              <a:avLst/>
              <a:gdLst/>
              <a:ahLst/>
              <a:cxnLst>
                <a:cxn ang="0">
                  <a:pos x="wd2" y="hd2"/>
                </a:cxn>
                <a:cxn ang="5400000">
                  <a:pos x="wd2" y="hd2"/>
                </a:cxn>
                <a:cxn ang="10800000">
                  <a:pos x="wd2" y="hd2"/>
                </a:cxn>
                <a:cxn ang="16200000">
                  <a:pos x="wd2" y="hd2"/>
                </a:cxn>
              </a:cxnLst>
              <a:rect l="0" t="0" r="r" b="b"/>
              <a:pathLst>
                <a:path w="21600" h="21600" extrusionOk="0">
                  <a:moveTo>
                    <a:pt x="0" y="6172"/>
                  </a:moveTo>
                  <a:lnTo>
                    <a:pt x="6105" y="21600"/>
                  </a:lnTo>
                  <a:lnTo>
                    <a:pt x="21600" y="11314"/>
                  </a:lnTo>
                  <a:lnTo>
                    <a:pt x="19252" y="0"/>
                  </a:lnTo>
                  <a:lnTo>
                    <a:pt x="16435" y="6172"/>
                  </a:lnTo>
                  <a:lnTo>
                    <a:pt x="10330" y="3086"/>
                  </a:lnTo>
                  <a:lnTo>
                    <a:pt x="0" y="6172"/>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56" name="Shape"/>
            <p:cNvSpPr/>
            <p:nvPr/>
          </p:nvSpPr>
          <p:spPr>
            <a:xfrm>
              <a:off x="3144617" y="2007310"/>
              <a:ext cx="822090" cy="771655"/>
            </a:xfrm>
            <a:custGeom>
              <a:avLst/>
              <a:gdLst/>
              <a:ahLst/>
              <a:cxnLst>
                <a:cxn ang="0">
                  <a:pos x="wd2" y="hd2"/>
                </a:cxn>
                <a:cxn ang="5400000">
                  <a:pos x="wd2" y="hd2"/>
                </a:cxn>
                <a:cxn ang="10800000">
                  <a:pos x="wd2" y="hd2"/>
                </a:cxn>
                <a:cxn ang="16200000">
                  <a:pos x="wd2" y="hd2"/>
                </a:cxn>
              </a:cxnLst>
              <a:rect l="0" t="0" r="r" b="b"/>
              <a:pathLst>
                <a:path w="21600" h="21600" extrusionOk="0">
                  <a:moveTo>
                    <a:pt x="0" y="12805"/>
                  </a:moveTo>
                  <a:lnTo>
                    <a:pt x="2063" y="18237"/>
                  </a:lnTo>
                  <a:lnTo>
                    <a:pt x="1335" y="21471"/>
                  </a:lnTo>
                  <a:lnTo>
                    <a:pt x="2670" y="21600"/>
                  </a:lnTo>
                  <a:lnTo>
                    <a:pt x="4854" y="20436"/>
                  </a:lnTo>
                  <a:lnTo>
                    <a:pt x="6189" y="21600"/>
                  </a:lnTo>
                  <a:lnTo>
                    <a:pt x="7038" y="21212"/>
                  </a:lnTo>
                  <a:lnTo>
                    <a:pt x="9586" y="17073"/>
                  </a:lnTo>
                  <a:lnTo>
                    <a:pt x="11164" y="16944"/>
                  </a:lnTo>
                  <a:lnTo>
                    <a:pt x="12620" y="15004"/>
                  </a:lnTo>
                  <a:lnTo>
                    <a:pt x="18566" y="12158"/>
                  </a:lnTo>
                  <a:lnTo>
                    <a:pt x="20387" y="13063"/>
                  </a:lnTo>
                  <a:lnTo>
                    <a:pt x="21600" y="11770"/>
                  </a:lnTo>
                  <a:lnTo>
                    <a:pt x="19537" y="5950"/>
                  </a:lnTo>
                  <a:lnTo>
                    <a:pt x="17353" y="5691"/>
                  </a:lnTo>
                  <a:lnTo>
                    <a:pt x="14562" y="3234"/>
                  </a:lnTo>
                  <a:lnTo>
                    <a:pt x="14076" y="388"/>
                  </a:lnTo>
                  <a:lnTo>
                    <a:pt x="9101" y="0"/>
                  </a:lnTo>
                  <a:lnTo>
                    <a:pt x="8009" y="2587"/>
                  </a:lnTo>
                  <a:lnTo>
                    <a:pt x="7524" y="4139"/>
                  </a:lnTo>
                  <a:lnTo>
                    <a:pt x="0" y="12805"/>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57" name="Shape"/>
            <p:cNvSpPr/>
            <p:nvPr/>
          </p:nvSpPr>
          <p:spPr>
            <a:xfrm>
              <a:off x="3545575" y="2491485"/>
              <a:ext cx="761569" cy="895222"/>
            </a:xfrm>
            <a:custGeom>
              <a:avLst/>
              <a:gdLst/>
              <a:ahLst/>
              <a:cxnLst>
                <a:cxn ang="0">
                  <a:pos x="wd2" y="hd2"/>
                </a:cxn>
                <a:cxn ang="5400000">
                  <a:pos x="wd2" y="hd2"/>
                </a:cxn>
                <a:cxn ang="10800000">
                  <a:pos x="wd2" y="hd2"/>
                </a:cxn>
                <a:cxn ang="16200000">
                  <a:pos x="wd2" y="hd2"/>
                </a:cxn>
              </a:cxnLst>
              <a:rect l="0" t="0" r="r" b="b"/>
              <a:pathLst>
                <a:path w="21600" h="21600" extrusionOk="0">
                  <a:moveTo>
                    <a:pt x="0" y="17480"/>
                  </a:moveTo>
                  <a:lnTo>
                    <a:pt x="16756" y="21600"/>
                  </a:lnTo>
                  <a:lnTo>
                    <a:pt x="21600" y="3897"/>
                  </a:lnTo>
                  <a:lnTo>
                    <a:pt x="20553" y="4676"/>
                  </a:lnTo>
                  <a:lnTo>
                    <a:pt x="20815" y="5678"/>
                  </a:lnTo>
                  <a:lnTo>
                    <a:pt x="20422" y="7014"/>
                  </a:lnTo>
                  <a:lnTo>
                    <a:pt x="19898" y="6680"/>
                  </a:lnTo>
                  <a:lnTo>
                    <a:pt x="18589" y="7571"/>
                  </a:lnTo>
                  <a:lnTo>
                    <a:pt x="17542" y="7126"/>
                  </a:lnTo>
                  <a:lnTo>
                    <a:pt x="18327" y="5790"/>
                  </a:lnTo>
                  <a:lnTo>
                    <a:pt x="15709" y="3006"/>
                  </a:lnTo>
                  <a:lnTo>
                    <a:pt x="14007" y="4788"/>
                  </a:lnTo>
                  <a:lnTo>
                    <a:pt x="12567" y="4788"/>
                  </a:lnTo>
                  <a:lnTo>
                    <a:pt x="11913" y="4342"/>
                  </a:lnTo>
                  <a:lnTo>
                    <a:pt x="14138" y="2783"/>
                  </a:lnTo>
                  <a:lnTo>
                    <a:pt x="12829" y="0"/>
                  </a:lnTo>
                  <a:lnTo>
                    <a:pt x="9295" y="1113"/>
                  </a:lnTo>
                  <a:lnTo>
                    <a:pt x="8771" y="779"/>
                  </a:lnTo>
                  <a:lnTo>
                    <a:pt x="3535" y="3340"/>
                  </a:lnTo>
                  <a:lnTo>
                    <a:pt x="3404" y="4454"/>
                  </a:lnTo>
                  <a:lnTo>
                    <a:pt x="393" y="6235"/>
                  </a:lnTo>
                  <a:lnTo>
                    <a:pt x="1964" y="7460"/>
                  </a:lnTo>
                  <a:lnTo>
                    <a:pt x="1440" y="8796"/>
                  </a:lnTo>
                  <a:lnTo>
                    <a:pt x="3142" y="9353"/>
                  </a:lnTo>
                  <a:lnTo>
                    <a:pt x="7200" y="10132"/>
                  </a:lnTo>
                  <a:lnTo>
                    <a:pt x="5498" y="10577"/>
                  </a:lnTo>
                  <a:lnTo>
                    <a:pt x="916" y="10800"/>
                  </a:lnTo>
                  <a:lnTo>
                    <a:pt x="131" y="11913"/>
                  </a:lnTo>
                  <a:lnTo>
                    <a:pt x="1047" y="13472"/>
                  </a:lnTo>
                  <a:lnTo>
                    <a:pt x="7593" y="15588"/>
                  </a:lnTo>
                  <a:lnTo>
                    <a:pt x="8902" y="15588"/>
                  </a:lnTo>
                  <a:lnTo>
                    <a:pt x="10996" y="17035"/>
                  </a:lnTo>
                  <a:lnTo>
                    <a:pt x="13222" y="19039"/>
                  </a:lnTo>
                  <a:lnTo>
                    <a:pt x="12829" y="19930"/>
                  </a:lnTo>
                  <a:lnTo>
                    <a:pt x="9818" y="19039"/>
                  </a:lnTo>
                  <a:lnTo>
                    <a:pt x="8509" y="18817"/>
                  </a:lnTo>
                  <a:lnTo>
                    <a:pt x="7462" y="17814"/>
                  </a:lnTo>
                  <a:lnTo>
                    <a:pt x="4189" y="17035"/>
                  </a:lnTo>
                  <a:lnTo>
                    <a:pt x="0" y="1748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58" name="Shape"/>
            <p:cNvSpPr/>
            <p:nvPr/>
          </p:nvSpPr>
          <p:spPr>
            <a:xfrm>
              <a:off x="3984359" y="1734961"/>
              <a:ext cx="461480" cy="534612"/>
            </a:xfrm>
            <a:custGeom>
              <a:avLst/>
              <a:gdLst/>
              <a:ahLst/>
              <a:cxnLst>
                <a:cxn ang="0">
                  <a:pos x="wd2" y="hd2"/>
                </a:cxn>
                <a:cxn ang="5400000">
                  <a:pos x="wd2" y="hd2"/>
                </a:cxn>
                <a:cxn ang="10800000">
                  <a:pos x="wd2" y="hd2"/>
                </a:cxn>
                <a:cxn ang="16200000">
                  <a:pos x="wd2" y="hd2"/>
                </a:cxn>
              </a:cxnLst>
              <a:rect l="0" t="0" r="r" b="b"/>
              <a:pathLst>
                <a:path w="21600" h="21600" extrusionOk="0">
                  <a:moveTo>
                    <a:pt x="20088" y="19552"/>
                  </a:moveTo>
                  <a:lnTo>
                    <a:pt x="11880" y="21600"/>
                  </a:lnTo>
                  <a:lnTo>
                    <a:pt x="7776" y="18062"/>
                  </a:lnTo>
                  <a:lnTo>
                    <a:pt x="13392" y="16945"/>
                  </a:lnTo>
                  <a:lnTo>
                    <a:pt x="16200" y="17690"/>
                  </a:lnTo>
                  <a:lnTo>
                    <a:pt x="18144" y="15269"/>
                  </a:lnTo>
                  <a:lnTo>
                    <a:pt x="17280" y="14524"/>
                  </a:lnTo>
                  <a:lnTo>
                    <a:pt x="15120" y="14897"/>
                  </a:lnTo>
                  <a:lnTo>
                    <a:pt x="13608" y="14338"/>
                  </a:lnTo>
                  <a:lnTo>
                    <a:pt x="10584" y="15083"/>
                  </a:lnTo>
                  <a:lnTo>
                    <a:pt x="10368" y="12476"/>
                  </a:lnTo>
                  <a:lnTo>
                    <a:pt x="7992" y="14338"/>
                  </a:lnTo>
                  <a:lnTo>
                    <a:pt x="4104" y="13593"/>
                  </a:lnTo>
                  <a:lnTo>
                    <a:pt x="0" y="8938"/>
                  </a:lnTo>
                  <a:lnTo>
                    <a:pt x="4320" y="8379"/>
                  </a:lnTo>
                  <a:lnTo>
                    <a:pt x="3024" y="6517"/>
                  </a:lnTo>
                  <a:lnTo>
                    <a:pt x="4752" y="5400"/>
                  </a:lnTo>
                  <a:lnTo>
                    <a:pt x="6696" y="6331"/>
                  </a:lnTo>
                  <a:lnTo>
                    <a:pt x="6264" y="3538"/>
                  </a:lnTo>
                  <a:lnTo>
                    <a:pt x="11016" y="0"/>
                  </a:lnTo>
                  <a:lnTo>
                    <a:pt x="12744" y="745"/>
                  </a:lnTo>
                  <a:lnTo>
                    <a:pt x="13176" y="2979"/>
                  </a:lnTo>
                  <a:lnTo>
                    <a:pt x="15984" y="4283"/>
                  </a:lnTo>
                  <a:lnTo>
                    <a:pt x="18576" y="8566"/>
                  </a:lnTo>
                  <a:lnTo>
                    <a:pt x="18576" y="10986"/>
                  </a:lnTo>
                  <a:lnTo>
                    <a:pt x="21600" y="12662"/>
                  </a:lnTo>
                  <a:lnTo>
                    <a:pt x="20088" y="19552"/>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59" name="Shape"/>
            <p:cNvSpPr/>
            <p:nvPr/>
          </p:nvSpPr>
          <p:spPr>
            <a:xfrm>
              <a:off x="3772532" y="1432352"/>
              <a:ext cx="511915" cy="340437"/>
            </a:xfrm>
            <a:custGeom>
              <a:avLst/>
              <a:gdLst/>
              <a:ahLst/>
              <a:cxnLst>
                <a:cxn ang="0">
                  <a:pos x="wd2" y="hd2"/>
                </a:cxn>
                <a:cxn ang="5400000">
                  <a:pos x="wd2" y="hd2"/>
                </a:cxn>
                <a:cxn ang="10800000">
                  <a:pos x="wd2" y="hd2"/>
                </a:cxn>
                <a:cxn ang="16200000">
                  <a:pos x="wd2" y="hd2"/>
                </a:cxn>
              </a:cxnLst>
              <a:rect l="0" t="0" r="r" b="b"/>
              <a:pathLst>
                <a:path w="21600" h="21600" extrusionOk="0">
                  <a:moveTo>
                    <a:pt x="18487" y="8173"/>
                  </a:moveTo>
                  <a:lnTo>
                    <a:pt x="21600" y="3211"/>
                  </a:lnTo>
                  <a:lnTo>
                    <a:pt x="20043" y="292"/>
                  </a:lnTo>
                  <a:lnTo>
                    <a:pt x="17514" y="2919"/>
                  </a:lnTo>
                  <a:lnTo>
                    <a:pt x="13816" y="0"/>
                  </a:lnTo>
                  <a:lnTo>
                    <a:pt x="8368" y="7881"/>
                  </a:lnTo>
                  <a:lnTo>
                    <a:pt x="6227" y="8173"/>
                  </a:lnTo>
                  <a:lnTo>
                    <a:pt x="4865" y="11092"/>
                  </a:lnTo>
                  <a:lnTo>
                    <a:pt x="3114" y="10800"/>
                  </a:lnTo>
                  <a:lnTo>
                    <a:pt x="195" y="12259"/>
                  </a:lnTo>
                  <a:lnTo>
                    <a:pt x="0" y="16054"/>
                  </a:lnTo>
                  <a:lnTo>
                    <a:pt x="4476" y="17805"/>
                  </a:lnTo>
                  <a:lnTo>
                    <a:pt x="4476" y="21600"/>
                  </a:lnTo>
                  <a:lnTo>
                    <a:pt x="7005" y="21600"/>
                  </a:lnTo>
                  <a:lnTo>
                    <a:pt x="7395" y="18097"/>
                  </a:lnTo>
                  <a:lnTo>
                    <a:pt x="9146" y="18097"/>
                  </a:lnTo>
                  <a:lnTo>
                    <a:pt x="14011" y="9924"/>
                  </a:lnTo>
                  <a:lnTo>
                    <a:pt x="12843" y="17222"/>
                  </a:lnTo>
                  <a:lnTo>
                    <a:pt x="13232" y="19557"/>
                  </a:lnTo>
                  <a:lnTo>
                    <a:pt x="17319" y="15762"/>
                  </a:lnTo>
                  <a:lnTo>
                    <a:pt x="18487" y="8173"/>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60" name="Shape"/>
            <p:cNvSpPr/>
            <p:nvPr/>
          </p:nvSpPr>
          <p:spPr>
            <a:xfrm>
              <a:off x="3898619" y="1775309"/>
              <a:ext cx="146263" cy="98350"/>
            </a:xfrm>
            <a:custGeom>
              <a:avLst/>
              <a:gdLst/>
              <a:ahLst/>
              <a:cxnLst>
                <a:cxn ang="0">
                  <a:pos x="wd2" y="hd2"/>
                </a:cxn>
                <a:cxn ang="5400000">
                  <a:pos x="wd2" y="hd2"/>
                </a:cxn>
                <a:cxn ang="10800000">
                  <a:pos x="wd2" y="hd2"/>
                </a:cxn>
                <a:cxn ang="16200000">
                  <a:pos x="wd2" y="hd2"/>
                </a:cxn>
              </a:cxnLst>
              <a:rect l="0" t="0" r="r" b="b"/>
              <a:pathLst>
                <a:path w="18925" h="20203" extrusionOk="0">
                  <a:moveTo>
                    <a:pt x="252" y="10674"/>
                  </a:moveTo>
                  <a:cubicBezTo>
                    <a:pt x="1944" y="7339"/>
                    <a:pt x="17373" y="-1397"/>
                    <a:pt x="18767" y="191"/>
                  </a:cubicBezTo>
                  <a:cubicBezTo>
                    <a:pt x="20160" y="1779"/>
                    <a:pt x="11998" y="13532"/>
                    <a:pt x="8613" y="20203"/>
                  </a:cubicBezTo>
                  <a:cubicBezTo>
                    <a:pt x="5826" y="17027"/>
                    <a:pt x="-1440" y="14009"/>
                    <a:pt x="252" y="10674"/>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61" name="Triangle"/>
            <p:cNvSpPr/>
            <p:nvPr/>
          </p:nvSpPr>
          <p:spPr>
            <a:xfrm>
              <a:off x="4274359" y="1649222"/>
              <a:ext cx="73132" cy="403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62" name="Shape"/>
            <p:cNvSpPr/>
            <p:nvPr/>
          </p:nvSpPr>
          <p:spPr>
            <a:xfrm>
              <a:off x="4413056" y="1399570"/>
              <a:ext cx="189131" cy="174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741" y="1705"/>
                  </a:lnTo>
                  <a:lnTo>
                    <a:pt x="0" y="11368"/>
                  </a:lnTo>
                  <a:lnTo>
                    <a:pt x="5795" y="20463"/>
                  </a:lnTo>
                  <a:lnTo>
                    <a:pt x="16859" y="21600"/>
                  </a:lnTo>
                  <a:lnTo>
                    <a:pt x="18439" y="12505"/>
                  </a:lnTo>
                  <a:lnTo>
                    <a:pt x="2160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63" name="Shape"/>
            <p:cNvSpPr/>
            <p:nvPr/>
          </p:nvSpPr>
          <p:spPr>
            <a:xfrm>
              <a:off x="4468534" y="1238178"/>
              <a:ext cx="156350" cy="1134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640"/>
                  </a:lnTo>
                  <a:lnTo>
                    <a:pt x="10165" y="21600"/>
                  </a:lnTo>
                  <a:lnTo>
                    <a:pt x="15882" y="16416"/>
                  </a:lnTo>
                  <a:lnTo>
                    <a:pt x="19059" y="21600"/>
                  </a:lnTo>
                  <a:lnTo>
                    <a:pt x="2160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64" name="Shape"/>
            <p:cNvSpPr/>
            <p:nvPr/>
          </p:nvSpPr>
          <p:spPr>
            <a:xfrm>
              <a:off x="4334882" y="1351656"/>
              <a:ext cx="73132" cy="93306"/>
            </a:xfrm>
            <a:custGeom>
              <a:avLst/>
              <a:gdLst/>
              <a:ahLst/>
              <a:cxnLst>
                <a:cxn ang="0">
                  <a:pos x="wd2" y="hd2"/>
                </a:cxn>
                <a:cxn ang="5400000">
                  <a:pos x="wd2" y="hd2"/>
                </a:cxn>
                <a:cxn ang="10800000">
                  <a:pos x="wd2" y="hd2"/>
                </a:cxn>
                <a:cxn ang="16200000">
                  <a:pos x="wd2" y="hd2"/>
                </a:cxn>
              </a:cxnLst>
              <a:rect l="0" t="0" r="r" b="b"/>
              <a:pathLst>
                <a:path w="20111" h="20673" extrusionOk="0">
                  <a:moveTo>
                    <a:pt x="92" y="4473"/>
                  </a:moveTo>
                  <a:cubicBezTo>
                    <a:pt x="-739" y="1098"/>
                    <a:pt x="4245" y="-927"/>
                    <a:pt x="7569" y="423"/>
                  </a:cubicBezTo>
                  <a:cubicBezTo>
                    <a:pt x="10892" y="1773"/>
                    <a:pt x="19200" y="9198"/>
                    <a:pt x="20030" y="12573"/>
                  </a:cubicBezTo>
                  <a:cubicBezTo>
                    <a:pt x="20861" y="15948"/>
                    <a:pt x="15045" y="17973"/>
                    <a:pt x="12553" y="20673"/>
                  </a:cubicBezTo>
                  <a:cubicBezTo>
                    <a:pt x="8399" y="15273"/>
                    <a:pt x="922" y="7848"/>
                    <a:pt x="92" y="4473"/>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65" name="Shape"/>
            <p:cNvSpPr/>
            <p:nvPr/>
          </p:nvSpPr>
          <p:spPr>
            <a:xfrm>
              <a:off x="3109312" y="3089140"/>
              <a:ext cx="3613666" cy="2965576"/>
            </a:xfrm>
            <a:custGeom>
              <a:avLst/>
              <a:gdLst/>
              <a:ahLst/>
              <a:cxnLst>
                <a:cxn ang="0">
                  <a:pos x="wd2" y="hd2"/>
                </a:cxn>
                <a:cxn ang="5400000">
                  <a:pos x="wd2" y="hd2"/>
                </a:cxn>
                <a:cxn ang="10800000">
                  <a:pos x="wd2" y="hd2"/>
                </a:cxn>
                <a:cxn ang="16200000">
                  <a:pos x="wd2" y="hd2"/>
                </a:cxn>
              </a:cxnLst>
              <a:rect l="0" t="0" r="r" b="b"/>
              <a:pathLst>
                <a:path w="21600" h="21600" extrusionOk="0">
                  <a:moveTo>
                    <a:pt x="864" y="1353"/>
                  </a:moveTo>
                  <a:lnTo>
                    <a:pt x="0" y="3458"/>
                  </a:lnTo>
                  <a:lnTo>
                    <a:pt x="3209" y="9923"/>
                  </a:lnTo>
                  <a:lnTo>
                    <a:pt x="4320" y="10123"/>
                  </a:lnTo>
                  <a:lnTo>
                    <a:pt x="5102" y="11727"/>
                  </a:lnTo>
                  <a:lnTo>
                    <a:pt x="9134" y="13632"/>
                  </a:lnTo>
                  <a:lnTo>
                    <a:pt x="8599" y="21149"/>
                  </a:lnTo>
                  <a:lnTo>
                    <a:pt x="13742" y="21600"/>
                  </a:lnTo>
                  <a:lnTo>
                    <a:pt x="15675" y="16839"/>
                  </a:lnTo>
                  <a:lnTo>
                    <a:pt x="15552" y="16438"/>
                  </a:lnTo>
                  <a:lnTo>
                    <a:pt x="16293" y="16238"/>
                  </a:lnTo>
                  <a:lnTo>
                    <a:pt x="16622" y="15436"/>
                  </a:lnTo>
                  <a:lnTo>
                    <a:pt x="14482" y="14433"/>
                  </a:lnTo>
                  <a:lnTo>
                    <a:pt x="14647" y="14083"/>
                  </a:lnTo>
                  <a:lnTo>
                    <a:pt x="16622" y="14734"/>
                  </a:lnTo>
                  <a:lnTo>
                    <a:pt x="17033" y="13932"/>
                  </a:lnTo>
                  <a:lnTo>
                    <a:pt x="17897" y="13832"/>
                  </a:lnTo>
                  <a:lnTo>
                    <a:pt x="18514" y="11777"/>
                  </a:lnTo>
                  <a:lnTo>
                    <a:pt x="17527" y="11627"/>
                  </a:lnTo>
                  <a:lnTo>
                    <a:pt x="16375" y="10524"/>
                  </a:lnTo>
                  <a:lnTo>
                    <a:pt x="17815" y="11226"/>
                  </a:lnTo>
                  <a:lnTo>
                    <a:pt x="18555" y="11326"/>
                  </a:lnTo>
                  <a:lnTo>
                    <a:pt x="19131" y="9773"/>
                  </a:lnTo>
                  <a:lnTo>
                    <a:pt x="18802" y="9322"/>
                  </a:lnTo>
                  <a:lnTo>
                    <a:pt x="19502" y="9372"/>
                  </a:lnTo>
                  <a:lnTo>
                    <a:pt x="19749" y="9522"/>
                  </a:lnTo>
                  <a:lnTo>
                    <a:pt x="21600" y="7367"/>
                  </a:lnTo>
                  <a:lnTo>
                    <a:pt x="20448" y="5362"/>
                  </a:lnTo>
                  <a:lnTo>
                    <a:pt x="20859" y="5212"/>
                  </a:lnTo>
                  <a:lnTo>
                    <a:pt x="21147" y="4510"/>
                  </a:lnTo>
                  <a:lnTo>
                    <a:pt x="20119" y="3207"/>
                  </a:lnTo>
                  <a:lnTo>
                    <a:pt x="18679" y="3308"/>
                  </a:lnTo>
                  <a:lnTo>
                    <a:pt x="18761" y="4260"/>
                  </a:lnTo>
                  <a:lnTo>
                    <a:pt x="19173" y="4611"/>
                  </a:lnTo>
                  <a:lnTo>
                    <a:pt x="19090" y="5162"/>
                  </a:lnTo>
                  <a:lnTo>
                    <a:pt x="18885" y="5413"/>
                  </a:lnTo>
                  <a:lnTo>
                    <a:pt x="18144" y="8119"/>
                  </a:lnTo>
                  <a:lnTo>
                    <a:pt x="17321" y="6615"/>
                  </a:lnTo>
                  <a:lnTo>
                    <a:pt x="17733" y="6064"/>
                  </a:lnTo>
                  <a:lnTo>
                    <a:pt x="16910" y="4561"/>
                  </a:lnTo>
                  <a:lnTo>
                    <a:pt x="16334" y="6315"/>
                  </a:lnTo>
                  <a:lnTo>
                    <a:pt x="15922" y="4460"/>
                  </a:lnTo>
                  <a:lnTo>
                    <a:pt x="16005" y="4110"/>
                  </a:lnTo>
                  <a:lnTo>
                    <a:pt x="15470" y="3909"/>
                  </a:lnTo>
                  <a:lnTo>
                    <a:pt x="15141" y="4160"/>
                  </a:lnTo>
                  <a:lnTo>
                    <a:pt x="15099" y="3709"/>
                  </a:lnTo>
                  <a:lnTo>
                    <a:pt x="15182" y="2907"/>
                  </a:lnTo>
                  <a:lnTo>
                    <a:pt x="15346" y="2656"/>
                  </a:lnTo>
                  <a:lnTo>
                    <a:pt x="14235" y="200"/>
                  </a:lnTo>
                  <a:lnTo>
                    <a:pt x="13824" y="0"/>
                  </a:lnTo>
                  <a:lnTo>
                    <a:pt x="13125" y="1052"/>
                  </a:lnTo>
                  <a:lnTo>
                    <a:pt x="13001" y="2706"/>
                  </a:lnTo>
                  <a:lnTo>
                    <a:pt x="13742" y="3909"/>
                  </a:lnTo>
                  <a:lnTo>
                    <a:pt x="13947" y="3959"/>
                  </a:lnTo>
                  <a:lnTo>
                    <a:pt x="14194" y="4561"/>
                  </a:lnTo>
                  <a:lnTo>
                    <a:pt x="13906" y="5362"/>
                  </a:lnTo>
                  <a:lnTo>
                    <a:pt x="14153" y="5613"/>
                  </a:lnTo>
                  <a:lnTo>
                    <a:pt x="14400" y="5212"/>
                  </a:lnTo>
                  <a:lnTo>
                    <a:pt x="14565" y="5964"/>
                  </a:lnTo>
                  <a:lnTo>
                    <a:pt x="13947" y="6966"/>
                  </a:lnTo>
                  <a:lnTo>
                    <a:pt x="13495" y="7016"/>
                  </a:lnTo>
                  <a:lnTo>
                    <a:pt x="13536" y="8520"/>
                  </a:lnTo>
                  <a:lnTo>
                    <a:pt x="13125" y="8369"/>
                  </a:lnTo>
                  <a:lnTo>
                    <a:pt x="13083" y="6515"/>
                  </a:lnTo>
                  <a:lnTo>
                    <a:pt x="12261" y="6014"/>
                  </a:lnTo>
                  <a:lnTo>
                    <a:pt x="11808" y="6415"/>
                  </a:lnTo>
                  <a:lnTo>
                    <a:pt x="12014" y="6916"/>
                  </a:lnTo>
                  <a:lnTo>
                    <a:pt x="12384" y="7016"/>
                  </a:lnTo>
                  <a:lnTo>
                    <a:pt x="12549" y="7467"/>
                  </a:lnTo>
                  <a:lnTo>
                    <a:pt x="12343" y="7768"/>
                  </a:lnTo>
                  <a:lnTo>
                    <a:pt x="11890" y="7167"/>
                  </a:lnTo>
                  <a:lnTo>
                    <a:pt x="11438" y="7417"/>
                  </a:lnTo>
                  <a:lnTo>
                    <a:pt x="11067" y="7116"/>
                  </a:lnTo>
                  <a:lnTo>
                    <a:pt x="9833" y="7317"/>
                  </a:lnTo>
                  <a:lnTo>
                    <a:pt x="9093" y="6515"/>
                  </a:lnTo>
                  <a:lnTo>
                    <a:pt x="8722" y="6565"/>
                  </a:lnTo>
                  <a:lnTo>
                    <a:pt x="8023" y="5763"/>
                  </a:lnTo>
                  <a:lnTo>
                    <a:pt x="6542" y="6415"/>
                  </a:lnTo>
                  <a:lnTo>
                    <a:pt x="6665" y="8269"/>
                  </a:lnTo>
                  <a:lnTo>
                    <a:pt x="6254" y="8219"/>
                  </a:lnTo>
                  <a:lnTo>
                    <a:pt x="6254" y="7417"/>
                  </a:lnTo>
                  <a:lnTo>
                    <a:pt x="5513" y="5864"/>
                  </a:lnTo>
                  <a:lnTo>
                    <a:pt x="4238" y="6064"/>
                  </a:lnTo>
                  <a:lnTo>
                    <a:pt x="2633" y="5012"/>
                  </a:lnTo>
                  <a:lnTo>
                    <a:pt x="2880" y="4561"/>
                  </a:lnTo>
                  <a:lnTo>
                    <a:pt x="3415" y="4661"/>
                  </a:lnTo>
                  <a:lnTo>
                    <a:pt x="3415" y="4110"/>
                  </a:lnTo>
                  <a:lnTo>
                    <a:pt x="2839" y="3007"/>
                  </a:lnTo>
                  <a:lnTo>
                    <a:pt x="2222" y="3107"/>
                  </a:lnTo>
                  <a:lnTo>
                    <a:pt x="864" y="1353"/>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66" name="Shape"/>
            <p:cNvSpPr/>
            <p:nvPr/>
          </p:nvSpPr>
          <p:spPr>
            <a:xfrm>
              <a:off x="5013231" y="3575837"/>
              <a:ext cx="360610" cy="340437"/>
            </a:xfrm>
            <a:custGeom>
              <a:avLst/>
              <a:gdLst/>
              <a:ahLst/>
              <a:cxnLst>
                <a:cxn ang="0">
                  <a:pos x="wd2" y="hd2"/>
                </a:cxn>
                <a:cxn ang="5400000">
                  <a:pos x="wd2" y="hd2"/>
                </a:cxn>
                <a:cxn ang="10800000">
                  <a:pos x="wd2" y="hd2"/>
                </a:cxn>
                <a:cxn ang="16200000">
                  <a:pos x="wd2" y="hd2"/>
                </a:cxn>
              </a:cxnLst>
              <a:rect l="0" t="0" r="r" b="b"/>
              <a:pathLst>
                <a:path w="21600" h="21600" extrusionOk="0">
                  <a:moveTo>
                    <a:pt x="7696" y="0"/>
                  </a:moveTo>
                  <a:lnTo>
                    <a:pt x="4717" y="4741"/>
                  </a:lnTo>
                  <a:lnTo>
                    <a:pt x="4469" y="8693"/>
                  </a:lnTo>
                  <a:lnTo>
                    <a:pt x="0" y="12117"/>
                  </a:lnTo>
                  <a:lnTo>
                    <a:pt x="745" y="14751"/>
                  </a:lnTo>
                  <a:lnTo>
                    <a:pt x="3476" y="15015"/>
                  </a:lnTo>
                  <a:lnTo>
                    <a:pt x="16138" y="21600"/>
                  </a:lnTo>
                  <a:lnTo>
                    <a:pt x="21600" y="16595"/>
                  </a:lnTo>
                  <a:lnTo>
                    <a:pt x="7696"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67" name="Shape"/>
            <p:cNvSpPr/>
            <p:nvPr/>
          </p:nvSpPr>
          <p:spPr>
            <a:xfrm>
              <a:off x="4158360" y="3734708"/>
              <a:ext cx="279915" cy="148783"/>
            </a:xfrm>
            <a:custGeom>
              <a:avLst/>
              <a:gdLst/>
              <a:ahLst/>
              <a:cxnLst>
                <a:cxn ang="0">
                  <a:pos x="wd2" y="hd2"/>
                </a:cxn>
                <a:cxn ang="5400000">
                  <a:pos x="wd2" y="hd2"/>
                </a:cxn>
                <a:cxn ang="10800000">
                  <a:pos x="wd2" y="hd2"/>
                </a:cxn>
                <a:cxn ang="16200000">
                  <a:pos x="wd2" y="hd2"/>
                </a:cxn>
              </a:cxnLst>
              <a:rect l="0" t="0" r="r" b="b"/>
              <a:pathLst>
                <a:path w="21600" h="21600" extrusionOk="0">
                  <a:moveTo>
                    <a:pt x="3224" y="6000"/>
                  </a:moveTo>
                  <a:lnTo>
                    <a:pt x="0" y="14400"/>
                  </a:lnTo>
                  <a:lnTo>
                    <a:pt x="4513" y="21600"/>
                  </a:lnTo>
                  <a:lnTo>
                    <a:pt x="21600" y="12600"/>
                  </a:lnTo>
                  <a:lnTo>
                    <a:pt x="20310" y="0"/>
                  </a:lnTo>
                  <a:lnTo>
                    <a:pt x="3224" y="600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68" name="Shape"/>
            <p:cNvSpPr/>
            <p:nvPr/>
          </p:nvSpPr>
          <p:spPr>
            <a:xfrm>
              <a:off x="5378885" y="2534356"/>
              <a:ext cx="378263" cy="504350"/>
            </a:xfrm>
            <a:custGeom>
              <a:avLst/>
              <a:gdLst/>
              <a:ahLst/>
              <a:cxnLst>
                <a:cxn ang="0">
                  <a:pos x="wd2" y="hd2"/>
                </a:cxn>
                <a:cxn ang="5400000">
                  <a:pos x="wd2" y="hd2"/>
                </a:cxn>
                <a:cxn ang="10800000">
                  <a:pos x="wd2" y="hd2"/>
                </a:cxn>
                <a:cxn ang="16200000">
                  <a:pos x="wd2" y="hd2"/>
                </a:cxn>
              </a:cxnLst>
              <a:rect l="0" t="0" r="r" b="b"/>
              <a:pathLst>
                <a:path w="21600" h="21600" extrusionOk="0">
                  <a:moveTo>
                    <a:pt x="2374" y="0"/>
                  </a:moveTo>
                  <a:lnTo>
                    <a:pt x="0" y="4106"/>
                  </a:lnTo>
                  <a:lnTo>
                    <a:pt x="1899" y="20529"/>
                  </a:lnTo>
                  <a:lnTo>
                    <a:pt x="6171" y="21600"/>
                  </a:lnTo>
                  <a:lnTo>
                    <a:pt x="8308" y="16245"/>
                  </a:lnTo>
                  <a:lnTo>
                    <a:pt x="7358" y="12853"/>
                  </a:lnTo>
                  <a:lnTo>
                    <a:pt x="14004" y="14281"/>
                  </a:lnTo>
                  <a:lnTo>
                    <a:pt x="21600" y="893"/>
                  </a:lnTo>
                  <a:lnTo>
                    <a:pt x="2374"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69" name="Shape"/>
            <p:cNvSpPr/>
            <p:nvPr/>
          </p:nvSpPr>
          <p:spPr>
            <a:xfrm>
              <a:off x="4854361" y="2521746"/>
              <a:ext cx="441307" cy="690960"/>
            </a:xfrm>
            <a:custGeom>
              <a:avLst/>
              <a:gdLst/>
              <a:ahLst/>
              <a:cxnLst>
                <a:cxn ang="0">
                  <a:pos x="wd2" y="hd2"/>
                </a:cxn>
                <a:cxn ang="5400000">
                  <a:pos x="wd2" y="hd2"/>
                </a:cxn>
                <a:cxn ang="10800000">
                  <a:pos x="wd2" y="hd2"/>
                </a:cxn>
                <a:cxn ang="16200000">
                  <a:pos x="wd2" y="hd2"/>
                </a:cxn>
              </a:cxnLst>
              <a:rect l="0" t="0" r="r" b="b"/>
              <a:pathLst>
                <a:path w="21600" h="21600" extrusionOk="0">
                  <a:moveTo>
                    <a:pt x="11004" y="651"/>
                  </a:moveTo>
                  <a:lnTo>
                    <a:pt x="6725" y="1822"/>
                  </a:lnTo>
                  <a:lnTo>
                    <a:pt x="6521" y="3904"/>
                  </a:lnTo>
                  <a:lnTo>
                    <a:pt x="4891" y="4164"/>
                  </a:lnTo>
                  <a:lnTo>
                    <a:pt x="7743" y="7026"/>
                  </a:lnTo>
                  <a:lnTo>
                    <a:pt x="7132" y="9889"/>
                  </a:lnTo>
                  <a:lnTo>
                    <a:pt x="2038" y="7157"/>
                  </a:lnTo>
                  <a:lnTo>
                    <a:pt x="0" y="8198"/>
                  </a:lnTo>
                  <a:lnTo>
                    <a:pt x="10596" y="20689"/>
                  </a:lnTo>
                  <a:lnTo>
                    <a:pt x="13245" y="21600"/>
                  </a:lnTo>
                  <a:lnTo>
                    <a:pt x="15079" y="18477"/>
                  </a:lnTo>
                  <a:lnTo>
                    <a:pt x="17728" y="18737"/>
                  </a:lnTo>
                  <a:lnTo>
                    <a:pt x="21600" y="16786"/>
                  </a:lnTo>
                  <a:lnTo>
                    <a:pt x="21192" y="7937"/>
                  </a:lnTo>
                  <a:lnTo>
                    <a:pt x="15283" y="8328"/>
                  </a:lnTo>
                  <a:lnTo>
                    <a:pt x="20581" y="2863"/>
                  </a:lnTo>
                  <a:lnTo>
                    <a:pt x="17117" y="0"/>
                  </a:lnTo>
                  <a:lnTo>
                    <a:pt x="13653" y="521"/>
                  </a:lnTo>
                  <a:lnTo>
                    <a:pt x="13245" y="3253"/>
                  </a:lnTo>
                  <a:lnTo>
                    <a:pt x="11004" y="651"/>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70" name="Shape"/>
            <p:cNvSpPr/>
            <p:nvPr/>
          </p:nvSpPr>
          <p:spPr>
            <a:xfrm>
              <a:off x="4566882" y="2544443"/>
              <a:ext cx="179046" cy="206784"/>
            </a:xfrm>
            <a:custGeom>
              <a:avLst/>
              <a:gdLst/>
              <a:ahLst/>
              <a:cxnLst>
                <a:cxn ang="0">
                  <a:pos x="wd2" y="hd2"/>
                </a:cxn>
                <a:cxn ang="5400000">
                  <a:pos x="wd2" y="hd2"/>
                </a:cxn>
                <a:cxn ang="10800000">
                  <a:pos x="wd2" y="hd2"/>
                </a:cxn>
                <a:cxn ang="16200000">
                  <a:pos x="wd2" y="hd2"/>
                </a:cxn>
              </a:cxnLst>
              <a:rect l="0" t="0" r="r" b="b"/>
              <a:pathLst>
                <a:path w="21600" h="21600" extrusionOk="0">
                  <a:moveTo>
                    <a:pt x="0" y="3024"/>
                  </a:moveTo>
                  <a:lnTo>
                    <a:pt x="11554" y="21600"/>
                  </a:lnTo>
                  <a:lnTo>
                    <a:pt x="21600" y="7776"/>
                  </a:lnTo>
                  <a:lnTo>
                    <a:pt x="13563" y="0"/>
                  </a:lnTo>
                  <a:lnTo>
                    <a:pt x="0" y="3024"/>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71" name="Shape"/>
            <p:cNvSpPr/>
            <p:nvPr/>
          </p:nvSpPr>
          <p:spPr>
            <a:xfrm>
              <a:off x="4914882" y="3754873"/>
              <a:ext cx="42872" cy="88270"/>
            </a:xfrm>
            <a:custGeom>
              <a:avLst/>
              <a:gdLst/>
              <a:ahLst/>
              <a:cxnLst>
                <a:cxn ang="0">
                  <a:pos x="wd2" y="hd2"/>
                </a:cxn>
                <a:cxn ang="5400000">
                  <a:pos x="wd2" y="hd2"/>
                </a:cxn>
                <a:cxn ang="10800000">
                  <a:pos x="wd2" y="hd2"/>
                </a:cxn>
                <a:cxn ang="16200000">
                  <a:pos x="wd2" y="hd2"/>
                </a:cxn>
              </a:cxnLst>
              <a:rect l="0" t="0" r="r" b="b"/>
              <a:pathLst>
                <a:path w="20801" h="19828" extrusionOk="0">
                  <a:moveTo>
                    <a:pt x="6626" y="238"/>
                  </a:moveTo>
                  <a:cubicBezTo>
                    <a:pt x="3251" y="-73"/>
                    <a:pt x="1226" y="4434"/>
                    <a:pt x="551" y="7698"/>
                  </a:cubicBezTo>
                  <a:cubicBezTo>
                    <a:pt x="-124" y="10962"/>
                    <a:pt x="-799" y="19506"/>
                    <a:pt x="2576" y="19818"/>
                  </a:cubicBezTo>
                  <a:cubicBezTo>
                    <a:pt x="5951" y="20129"/>
                    <a:pt x="14726" y="12981"/>
                    <a:pt x="20801" y="9562"/>
                  </a:cubicBezTo>
                  <a:cubicBezTo>
                    <a:pt x="16076" y="6455"/>
                    <a:pt x="9663" y="-1471"/>
                    <a:pt x="6626" y="238"/>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72" name="Triangle"/>
            <p:cNvSpPr/>
            <p:nvPr/>
          </p:nvSpPr>
          <p:spPr>
            <a:xfrm>
              <a:off x="6493498" y="4433230"/>
              <a:ext cx="118524" cy="100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58" y="21600"/>
                  </a:lnTo>
                  <a:lnTo>
                    <a:pt x="21600" y="16000"/>
                  </a:lnTo>
                  <a:lnTo>
                    <a:pt x="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73" name="Triangle"/>
            <p:cNvSpPr/>
            <p:nvPr/>
          </p:nvSpPr>
          <p:spPr>
            <a:xfrm>
              <a:off x="6400193" y="4463491"/>
              <a:ext cx="70610" cy="100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53" y="21600"/>
                  </a:lnTo>
                  <a:lnTo>
                    <a:pt x="21600" y="16800"/>
                  </a:lnTo>
                  <a:lnTo>
                    <a:pt x="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74" name="Triangle"/>
            <p:cNvSpPr/>
            <p:nvPr/>
          </p:nvSpPr>
          <p:spPr>
            <a:xfrm>
              <a:off x="4524013" y="3820447"/>
              <a:ext cx="17653" cy="605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75" name="Shape"/>
            <p:cNvSpPr/>
            <p:nvPr/>
          </p:nvSpPr>
          <p:spPr>
            <a:xfrm>
              <a:off x="4750970" y="3820451"/>
              <a:ext cx="45394" cy="30258"/>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76" name="Shape"/>
            <p:cNvSpPr/>
            <p:nvPr/>
          </p:nvSpPr>
          <p:spPr>
            <a:xfrm>
              <a:off x="5328449" y="3671667"/>
              <a:ext cx="45395" cy="30258"/>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77" name="Shape"/>
            <p:cNvSpPr/>
            <p:nvPr/>
          </p:nvSpPr>
          <p:spPr>
            <a:xfrm>
              <a:off x="5409145" y="2080445"/>
              <a:ext cx="45395" cy="30259"/>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78" name="Shape"/>
            <p:cNvSpPr/>
            <p:nvPr/>
          </p:nvSpPr>
          <p:spPr>
            <a:xfrm>
              <a:off x="4420621" y="1732440"/>
              <a:ext cx="360612" cy="506872"/>
            </a:xfrm>
            <a:custGeom>
              <a:avLst/>
              <a:gdLst/>
              <a:ahLst/>
              <a:cxnLst>
                <a:cxn ang="0">
                  <a:pos x="wd2" y="hd2"/>
                </a:cxn>
                <a:cxn ang="5400000">
                  <a:pos x="wd2" y="hd2"/>
                </a:cxn>
                <a:cxn ang="10800000">
                  <a:pos x="wd2" y="hd2"/>
                </a:cxn>
                <a:cxn ang="16200000">
                  <a:pos x="wd2" y="hd2"/>
                </a:cxn>
              </a:cxnLst>
              <a:rect l="0" t="0" r="r" b="b"/>
              <a:pathLst>
                <a:path w="21600" h="21600" extrusionOk="0">
                  <a:moveTo>
                    <a:pt x="0" y="20794"/>
                  </a:moveTo>
                  <a:lnTo>
                    <a:pt x="5002" y="19504"/>
                  </a:lnTo>
                  <a:lnTo>
                    <a:pt x="6594" y="21116"/>
                  </a:lnTo>
                  <a:lnTo>
                    <a:pt x="10232" y="20633"/>
                  </a:lnTo>
                  <a:lnTo>
                    <a:pt x="12505" y="21600"/>
                  </a:lnTo>
                  <a:lnTo>
                    <a:pt x="18872" y="19504"/>
                  </a:lnTo>
                  <a:lnTo>
                    <a:pt x="18417" y="17087"/>
                  </a:lnTo>
                  <a:lnTo>
                    <a:pt x="21600" y="14024"/>
                  </a:lnTo>
                  <a:lnTo>
                    <a:pt x="18417" y="9833"/>
                  </a:lnTo>
                  <a:lnTo>
                    <a:pt x="13869" y="11445"/>
                  </a:lnTo>
                  <a:lnTo>
                    <a:pt x="11141" y="8221"/>
                  </a:lnTo>
                  <a:lnTo>
                    <a:pt x="12505" y="6448"/>
                  </a:lnTo>
                  <a:lnTo>
                    <a:pt x="11141" y="4513"/>
                  </a:lnTo>
                  <a:lnTo>
                    <a:pt x="12051" y="1773"/>
                  </a:lnTo>
                  <a:lnTo>
                    <a:pt x="10686" y="0"/>
                  </a:lnTo>
                  <a:lnTo>
                    <a:pt x="6366" y="2579"/>
                  </a:lnTo>
                  <a:lnTo>
                    <a:pt x="5684" y="5481"/>
                  </a:lnTo>
                  <a:lnTo>
                    <a:pt x="7958" y="8060"/>
                  </a:lnTo>
                  <a:lnTo>
                    <a:pt x="4320" y="9349"/>
                  </a:lnTo>
                  <a:lnTo>
                    <a:pt x="7731" y="13540"/>
                  </a:lnTo>
                  <a:lnTo>
                    <a:pt x="2728" y="13863"/>
                  </a:lnTo>
                  <a:lnTo>
                    <a:pt x="0" y="20794"/>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79" name="Shape"/>
            <p:cNvSpPr/>
            <p:nvPr/>
          </p:nvSpPr>
          <p:spPr>
            <a:xfrm>
              <a:off x="4902275" y="1149916"/>
              <a:ext cx="282437" cy="423655"/>
            </a:xfrm>
            <a:custGeom>
              <a:avLst/>
              <a:gdLst/>
              <a:ahLst/>
              <a:cxnLst>
                <a:cxn ang="0">
                  <a:pos x="wd2" y="hd2"/>
                </a:cxn>
                <a:cxn ang="5400000">
                  <a:pos x="wd2" y="hd2"/>
                </a:cxn>
                <a:cxn ang="10800000">
                  <a:pos x="wd2" y="hd2"/>
                </a:cxn>
                <a:cxn ang="16200000">
                  <a:pos x="wd2" y="hd2"/>
                </a:cxn>
              </a:cxnLst>
              <a:rect l="0" t="0" r="r" b="b"/>
              <a:pathLst>
                <a:path w="21600" h="21600" extrusionOk="0">
                  <a:moveTo>
                    <a:pt x="0" y="2314"/>
                  </a:moveTo>
                  <a:lnTo>
                    <a:pt x="6336" y="8871"/>
                  </a:lnTo>
                  <a:lnTo>
                    <a:pt x="6048" y="11571"/>
                  </a:lnTo>
                  <a:lnTo>
                    <a:pt x="1728" y="10800"/>
                  </a:lnTo>
                  <a:lnTo>
                    <a:pt x="1152" y="13307"/>
                  </a:lnTo>
                  <a:lnTo>
                    <a:pt x="12672" y="15429"/>
                  </a:lnTo>
                  <a:lnTo>
                    <a:pt x="16128" y="20443"/>
                  </a:lnTo>
                  <a:lnTo>
                    <a:pt x="19872" y="21600"/>
                  </a:lnTo>
                  <a:lnTo>
                    <a:pt x="21600" y="16971"/>
                  </a:lnTo>
                  <a:lnTo>
                    <a:pt x="20448" y="14464"/>
                  </a:lnTo>
                  <a:lnTo>
                    <a:pt x="21600" y="10221"/>
                  </a:lnTo>
                  <a:lnTo>
                    <a:pt x="13824" y="4050"/>
                  </a:lnTo>
                  <a:lnTo>
                    <a:pt x="11232" y="5979"/>
                  </a:lnTo>
                  <a:lnTo>
                    <a:pt x="10944" y="2121"/>
                  </a:lnTo>
                  <a:lnTo>
                    <a:pt x="5184" y="0"/>
                  </a:lnTo>
                  <a:lnTo>
                    <a:pt x="0" y="2314"/>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80" name="Shape"/>
            <p:cNvSpPr/>
            <p:nvPr/>
          </p:nvSpPr>
          <p:spPr>
            <a:xfrm>
              <a:off x="5245233" y="1311308"/>
              <a:ext cx="158870" cy="249655"/>
            </a:xfrm>
            <a:custGeom>
              <a:avLst/>
              <a:gdLst/>
              <a:ahLst/>
              <a:cxnLst>
                <a:cxn ang="0">
                  <a:pos x="wd2" y="hd2"/>
                </a:cxn>
                <a:cxn ang="5400000">
                  <a:pos x="wd2" y="hd2"/>
                </a:cxn>
                <a:cxn ang="10800000">
                  <a:pos x="wd2" y="hd2"/>
                </a:cxn>
                <a:cxn ang="16200000">
                  <a:pos x="wd2" y="hd2"/>
                </a:cxn>
              </a:cxnLst>
              <a:rect l="0" t="0" r="r" b="b"/>
              <a:pathLst>
                <a:path w="21600" h="21600" extrusionOk="0">
                  <a:moveTo>
                    <a:pt x="1029" y="0"/>
                  </a:moveTo>
                  <a:lnTo>
                    <a:pt x="0" y="8836"/>
                  </a:lnTo>
                  <a:lnTo>
                    <a:pt x="7200" y="15382"/>
                  </a:lnTo>
                  <a:lnTo>
                    <a:pt x="3600" y="18000"/>
                  </a:lnTo>
                  <a:lnTo>
                    <a:pt x="7200" y="21600"/>
                  </a:lnTo>
                  <a:lnTo>
                    <a:pt x="21600" y="17018"/>
                  </a:lnTo>
                  <a:lnTo>
                    <a:pt x="20571" y="13091"/>
                  </a:lnTo>
                  <a:lnTo>
                    <a:pt x="20571" y="7527"/>
                  </a:lnTo>
                  <a:lnTo>
                    <a:pt x="1029"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81" name="Shape"/>
            <p:cNvSpPr/>
            <p:nvPr/>
          </p:nvSpPr>
          <p:spPr>
            <a:xfrm>
              <a:off x="5305755" y="2135920"/>
              <a:ext cx="186610" cy="257219"/>
            </a:xfrm>
            <a:custGeom>
              <a:avLst/>
              <a:gdLst/>
              <a:ahLst/>
              <a:cxnLst>
                <a:cxn ang="0">
                  <a:pos x="wd2" y="hd2"/>
                </a:cxn>
                <a:cxn ang="5400000">
                  <a:pos x="wd2" y="hd2"/>
                </a:cxn>
                <a:cxn ang="10800000">
                  <a:pos x="wd2" y="hd2"/>
                </a:cxn>
                <a:cxn ang="16200000">
                  <a:pos x="wd2" y="hd2"/>
                </a:cxn>
              </a:cxnLst>
              <a:rect l="0" t="0" r="r" b="b"/>
              <a:pathLst>
                <a:path w="21600" h="21600" extrusionOk="0">
                  <a:moveTo>
                    <a:pt x="11020" y="0"/>
                  </a:moveTo>
                  <a:lnTo>
                    <a:pt x="0" y="11435"/>
                  </a:lnTo>
                  <a:lnTo>
                    <a:pt x="11461" y="21600"/>
                  </a:lnTo>
                  <a:lnTo>
                    <a:pt x="21600" y="20647"/>
                  </a:lnTo>
                  <a:cubicBezTo>
                    <a:pt x="21453" y="15777"/>
                    <a:pt x="21306" y="10906"/>
                    <a:pt x="21159" y="6035"/>
                  </a:cubicBezTo>
                  <a:lnTo>
                    <a:pt x="1102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82" name="Shape"/>
            <p:cNvSpPr/>
            <p:nvPr/>
          </p:nvSpPr>
          <p:spPr>
            <a:xfrm>
              <a:off x="4798883" y="1550875"/>
              <a:ext cx="75654" cy="153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320" y="20020"/>
                  </a:lnTo>
                  <a:lnTo>
                    <a:pt x="17280" y="21600"/>
                  </a:lnTo>
                  <a:lnTo>
                    <a:pt x="21600" y="13698"/>
                  </a:lnTo>
                  <a:lnTo>
                    <a:pt x="17280" y="9483"/>
                  </a:lnTo>
                  <a:lnTo>
                    <a:pt x="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83" name="Shape"/>
            <p:cNvSpPr/>
            <p:nvPr/>
          </p:nvSpPr>
          <p:spPr>
            <a:xfrm>
              <a:off x="4947666" y="1813135"/>
              <a:ext cx="317742" cy="471568"/>
            </a:xfrm>
            <a:custGeom>
              <a:avLst/>
              <a:gdLst/>
              <a:ahLst/>
              <a:cxnLst>
                <a:cxn ang="0">
                  <a:pos x="wd2" y="hd2"/>
                </a:cxn>
                <a:cxn ang="5400000">
                  <a:pos x="wd2" y="hd2"/>
                </a:cxn>
                <a:cxn ang="10800000">
                  <a:pos x="wd2" y="hd2"/>
                </a:cxn>
                <a:cxn ang="16200000">
                  <a:pos x="wd2" y="hd2"/>
                </a:cxn>
              </a:cxnLst>
              <a:rect l="0" t="0" r="r" b="b"/>
              <a:pathLst>
                <a:path w="21600" h="21449" extrusionOk="0">
                  <a:moveTo>
                    <a:pt x="3857" y="5206"/>
                  </a:moveTo>
                  <a:lnTo>
                    <a:pt x="5143" y="11599"/>
                  </a:lnTo>
                  <a:lnTo>
                    <a:pt x="0" y="14191"/>
                  </a:lnTo>
                  <a:lnTo>
                    <a:pt x="11057" y="13327"/>
                  </a:lnTo>
                  <a:lnTo>
                    <a:pt x="7714" y="17993"/>
                  </a:lnTo>
                  <a:lnTo>
                    <a:pt x="7971" y="21449"/>
                  </a:lnTo>
                  <a:lnTo>
                    <a:pt x="17229" y="20758"/>
                  </a:lnTo>
                  <a:lnTo>
                    <a:pt x="21343" y="15401"/>
                  </a:lnTo>
                  <a:cubicBezTo>
                    <a:pt x="21429" y="12982"/>
                    <a:pt x="21514" y="10563"/>
                    <a:pt x="21600" y="8143"/>
                  </a:cubicBezTo>
                  <a:lnTo>
                    <a:pt x="17486" y="2787"/>
                  </a:lnTo>
                  <a:lnTo>
                    <a:pt x="15429" y="6415"/>
                  </a:lnTo>
                  <a:lnTo>
                    <a:pt x="9771" y="22"/>
                  </a:lnTo>
                  <a:cubicBezTo>
                    <a:pt x="8829" y="-151"/>
                    <a:pt x="6729" y="713"/>
                    <a:pt x="6686" y="1750"/>
                  </a:cubicBezTo>
                  <a:cubicBezTo>
                    <a:pt x="6643" y="2787"/>
                    <a:pt x="9386" y="5407"/>
                    <a:pt x="9514" y="6243"/>
                  </a:cubicBezTo>
                  <a:lnTo>
                    <a:pt x="10543" y="10390"/>
                  </a:lnTo>
                  <a:lnTo>
                    <a:pt x="3857" y="5206"/>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84" name="Shape"/>
            <p:cNvSpPr/>
            <p:nvPr/>
          </p:nvSpPr>
          <p:spPr>
            <a:xfrm>
              <a:off x="5333494" y="1581136"/>
              <a:ext cx="176523" cy="83217"/>
            </a:xfrm>
            <a:custGeom>
              <a:avLst/>
              <a:gdLst/>
              <a:ahLst/>
              <a:cxnLst>
                <a:cxn ang="0">
                  <a:pos x="wd2" y="hd2"/>
                </a:cxn>
                <a:cxn ang="5400000">
                  <a:pos x="wd2" y="hd2"/>
                </a:cxn>
                <a:cxn ang="10800000">
                  <a:pos x="wd2" y="hd2"/>
                </a:cxn>
                <a:cxn ang="16200000">
                  <a:pos x="wd2" y="hd2"/>
                </a:cxn>
              </a:cxnLst>
              <a:rect l="0" t="0" r="r" b="b"/>
              <a:pathLst>
                <a:path w="21600" h="21600" extrusionOk="0">
                  <a:moveTo>
                    <a:pt x="4596" y="0"/>
                  </a:moveTo>
                  <a:lnTo>
                    <a:pt x="0" y="17673"/>
                  </a:lnTo>
                  <a:lnTo>
                    <a:pt x="18383" y="21600"/>
                  </a:lnTo>
                  <a:lnTo>
                    <a:pt x="21600" y="1964"/>
                  </a:lnTo>
                  <a:lnTo>
                    <a:pt x="4596"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85" name="Shape"/>
            <p:cNvSpPr/>
            <p:nvPr/>
          </p:nvSpPr>
          <p:spPr>
            <a:xfrm>
              <a:off x="4919927" y="2032531"/>
              <a:ext cx="45394" cy="30259"/>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86" name="Shape"/>
            <p:cNvSpPr/>
            <p:nvPr/>
          </p:nvSpPr>
          <p:spPr>
            <a:xfrm>
              <a:off x="5300712" y="2135924"/>
              <a:ext cx="42871" cy="30258"/>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87" name="Shape"/>
            <p:cNvSpPr/>
            <p:nvPr/>
          </p:nvSpPr>
          <p:spPr>
            <a:xfrm>
              <a:off x="5013231" y="1543318"/>
              <a:ext cx="70613" cy="70601"/>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88" name="Shape"/>
            <p:cNvSpPr/>
            <p:nvPr/>
          </p:nvSpPr>
          <p:spPr>
            <a:xfrm>
              <a:off x="5179668" y="965839"/>
              <a:ext cx="73134" cy="73122"/>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89" name="Shape"/>
            <p:cNvSpPr/>
            <p:nvPr/>
          </p:nvSpPr>
          <p:spPr>
            <a:xfrm>
              <a:off x="5610885" y="1631580"/>
              <a:ext cx="70613" cy="73122"/>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90" name="Shape"/>
            <p:cNvSpPr/>
            <p:nvPr/>
          </p:nvSpPr>
          <p:spPr>
            <a:xfrm>
              <a:off x="4839231" y="1856015"/>
              <a:ext cx="73136" cy="73123"/>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91" name="Shape"/>
            <p:cNvSpPr/>
            <p:nvPr/>
          </p:nvSpPr>
          <p:spPr>
            <a:xfrm>
              <a:off x="4773665" y="2166191"/>
              <a:ext cx="70613" cy="73121"/>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92" name="Shape"/>
            <p:cNvSpPr/>
            <p:nvPr/>
          </p:nvSpPr>
          <p:spPr>
            <a:xfrm>
              <a:off x="4849317" y="1929146"/>
              <a:ext cx="73136" cy="73122"/>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93" name="Shape"/>
            <p:cNvSpPr/>
            <p:nvPr/>
          </p:nvSpPr>
          <p:spPr>
            <a:xfrm>
              <a:off x="5305755" y="1808093"/>
              <a:ext cx="1086873" cy="5825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6" y="6031"/>
                  </a:lnTo>
                  <a:lnTo>
                    <a:pt x="4215" y="5190"/>
                  </a:lnTo>
                  <a:lnTo>
                    <a:pt x="4516" y="7434"/>
                  </a:lnTo>
                  <a:lnTo>
                    <a:pt x="5344" y="9818"/>
                  </a:lnTo>
                  <a:lnTo>
                    <a:pt x="5344" y="15429"/>
                  </a:lnTo>
                  <a:lnTo>
                    <a:pt x="5946" y="17252"/>
                  </a:lnTo>
                  <a:lnTo>
                    <a:pt x="5720" y="19917"/>
                  </a:lnTo>
                  <a:lnTo>
                    <a:pt x="9031" y="21460"/>
                  </a:lnTo>
                  <a:lnTo>
                    <a:pt x="10311" y="19777"/>
                  </a:lnTo>
                  <a:lnTo>
                    <a:pt x="10838" y="21600"/>
                  </a:lnTo>
                  <a:lnTo>
                    <a:pt x="17310" y="19917"/>
                  </a:lnTo>
                  <a:lnTo>
                    <a:pt x="17987" y="17953"/>
                  </a:lnTo>
                  <a:lnTo>
                    <a:pt x="19342" y="19496"/>
                  </a:lnTo>
                  <a:lnTo>
                    <a:pt x="21148" y="18093"/>
                  </a:lnTo>
                  <a:lnTo>
                    <a:pt x="21600" y="9538"/>
                  </a:lnTo>
                  <a:lnTo>
                    <a:pt x="18364" y="6873"/>
                  </a:lnTo>
                  <a:lnTo>
                    <a:pt x="13622" y="11081"/>
                  </a:lnTo>
                  <a:lnTo>
                    <a:pt x="13321" y="13184"/>
                  </a:lnTo>
                  <a:lnTo>
                    <a:pt x="11967" y="11501"/>
                  </a:lnTo>
                  <a:lnTo>
                    <a:pt x="10687" y="11782"/>
                  </a:lnTo>
                  <a:lnTo>
                    <a:pt x="10085" y="10660"/>
                  </a:lnTo>
                  <a:lnTo>
                    <a:pt x="9633" y="12764"/>
                  </a:lnTo>
                  <a:lnTo>
                    <a:pt x="8956" y="9117"/>
                  </a:lnTo>
                  <a:lnTo>
                    <a:pt x="6924" y="8977"/>
                  </a:lnTo>
                  <a:lnTo>
                    <a:pt x="8354" y="5190"/>
                  </a:lnTo>
                  <a:lnTo>
                    <a:pt x="5946" y="2104"/>
                  </a:lnTo>
                  <a:lnTo>
                    <a:pt x="4591" y="2945"/>
                  </a:lnTo>
                  <a:lnTo>
                    <a:pt x="3236" y="140"/>
                  </a:lnTo>
                  <a:lnTo>
                    <a:pt x="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94" name="Shape"/>
            <p:cNvSpPr/>
            <p:nvPr/>
          </p:nvSpPr>
          <p:spPr>
            <a:xfrm>
              <a:off x="5681496" y="1813136"/>
              <a:ext cx="75653" cy="93305"/>
            </a:xfrm>
            <a:custGeom>
              <a:avLst/>
              <a:gdLst/>
              <a:ahLst/>
              <a:cxnLst>
                <a:cxn ang="0">
                  <a:pos x="wd2" y="hd2"/>
                </a:cxn>
                <a:cxn ang="5400000">
                  <a:pos x="wd2" y="hd2"/>
                </a:cxn>
                <a:cxn ang="10800000">
                  <a:pos x="wd2" y="hd2"/>
                </a:cxn>
                <a:cxn ang="16200000">
                  <a:pos x="wd2" y="hd2"/>
                </a:cxn>
              </a:cxnLst>
              <a:rect l="0" t="0" r="r" b="b"/>
              <a:pathLst>
                <a:path w="20111" h="20673" extrusionOk="0">
                  <a:moveTo>
                    <a:pt x="92" y="4473"/>
                  </a:moveTo>
                  <a:cubicBezTo>
                    <a:pt x="-739" y="1098"/>
                    <a:pt x="4245" y="-927"/>
                    <a:pt x="7569" y="423"/>
                  </a:cubicBezTo>
                  <a:cubicBezTo>
                    <a:pt x="10892" y="1773"/>
                    <a:pt x="19200" y="9198"/>
                    <a:pt x="20030" y="12573"/>
                  </a:cubicBezTo>
                  <a:cubicBezTo>
                    <a:pt x="20861" y="15948"/>
                    <a:pt x="15045" y="17973"/>
                    <a:pt x="12553" y="20673"/>
                  </a:cubicBezTo>
                  <a:cubicBezTo>
                    <a:pt x="8399" y="15273"/>
                    <a:pt x="922" y="7848"/>
                    <a:pt x="92" y="4473"/>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95" name="Shape"/>
            <p:cNvSpPr/>
            <p:nvPr/>
          </p:nvSpPr>
          <p:spPr>
            <a:xfrm>
              <a:off x="5343580" y="635480"/>
              <a:ext cx="537134" cy="842264"/>
            </a:xfrm>
            <a:custGeom>
              <a:avLst/>
              <a:gdLst/>
              <a:ahLst/>
              <a:cxnLst>
                <a:cxn ang="0">
                  <a:pos x="wd2" y="hd2"/>
                </a:cxn>
                <a:cxn ang="5400000">
                  <a:pos x="wd2" y="hd2"/>
                </a:cxn>
                <a:cxn ang="10800000">
                  <a:pos x="wd2" y="hd2"/>
                </a:cxn>
                <a:cxn ang="16200000">
                  <a:pos x="wd2" y="hd2"/>
                </a:cxn>
              </a:cxnLst>
              <a:rect l="0" t="0" r="r" b="b"/>
              <a:pathLst>
                <a:path w="21600" h="21600" extrusionOk="0">
                  <a:moveTo>
                    <a:pt x="5172" y="0"/>
                  </a:moveTo>
                  <a:lnTo>
                    <a:pt x="0" y="8814"/>
                  </a:lnTo>
                  <a:lnTo>
                    <a:pt x="2130" y="13948"/>
                  </a:lnTo>
                  <a:lnTo>
                    <a:pt x="7758" y="13367"/>
                  </a:lnTo>
                  <a:lnTo>
                    <a:pt x="8214" y="15110"/>
                  </a:lnTo>
                  <a:lnTo>
                    <a:pt x="4563" y="16273"/>
                  </a:lnTo>
                  <a:lnTo>
                    <a:pt x="10952" y="21600"/>
                  </a:lnTo>
                  <a:lnTo>
                    <a:pt x="21600" y="14045"/>
                  </a:lnTo>
                  <a:lnTo>
                    <a:pt x="19318" y="11526"/>
                  </a:lnTo>
                  <a:lnTo>
                    <a:pt x="17493" y="12108"/>
                  </a:lnTo>
                  <a:lnTo>
                    <a:pt x="15059" y="6587"/>
                  </a:lnTo>
                  <a:lnTo>
                    <a:pt x="13234" y="8136"/>
                  </a:lnTo>
                  <a:lnTo>
                    <a:pt x="11713" y="5812"/>
                  </a:lnTo>
                  <a:lnTo>
                    <a:pt x="5172"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96" name="Shape"/>
            <p:cNvSpPr/>
            <p:nvPr/>
          </p:nvSpPr>
          <p:spPr>
            <a:xfrm>
              <a:off x="5562973" y="0"/>
              <a:ext cx="998613" cy="1936702"/>
            </a:xfrm>
            <a:custGeom>
              <a:avLst/>
              <a:gdLst/>
              <a:ahLst/>
              <a:cxnLst>
                <a:cxn ang="0">
                  <a:pos x="wd2" y="hd2"/>
                </a:cxn>
                <a:cxn ang="5400000">
                  <a:pos x="wd2" y="hd2"/>
                </a:cxn>
                <a:cxn ang="10800000">
                  <a:pos x="wd2" y="hd2"/>
                </a:cxn>
                <a:cxn ang="16200000">
                  <a:pos x="wd2" y="hd2"/>
                </a:cxn>
              </a:cxnLst>
              <a:rect l="0" t="0" r="r" b="b"/>
              <a:pathLst>
                <a:path w="21600" h="21600" extrusionOk="0">
                  <a:moveTo>
                    <a:pt x="16232" y="0"/>
                  </a:moveTo>
                  <a:lnTo>
                    <a:pt x="6518" y="2634"/>
                  </a:lnTo>
                  <a:lnTo>
                    <a:pt x="6135" y="4149"/>
                  </a:lnTo>
                  <a:lnTo>
                    <a:pt x="4090" y="3359"/>
                  </a:lnTo>
                  <a:lnTo>
                    <a:pt x="3323" y="4478"/>
                  </a:lnTo>
                  <a:lnTo>
                    <a:pt x="4601" y="5005"/>
                  </a:lnTo>
                  <a:lnTo>
                    <a:pt x="3067" y="5137"/>
                  </a:lnTo>
                  <a:lnTo>
                    <a:pt x="2428" y="4873"/>
                  </a:lnTo>
                  <a:lnTo>
                    <a:pt x="0" y="6322"/>
                  </a:lnTo>
                  <a:lnTo>
                    <a:pt x="1789" y="7837"/>
                  </a:lnTo>
                  <a:lnTo>
                    <a:pt x="4729" y="7310"/>
                  </a:lnTo>
                  <a:lnTo>
                    <a:pt x="2301" y="8429"/>
                  </a:lnTo>
                  <a:lnTo>
                    <a:pt x="6135" y="9285"/>
                  </a:lnTo>
                  <a:lnTo>
                    <a:pt x="12014" y="7639"/>
                  </a:lnTo>
                  <a:lnTo>
                    <a:pt x="8947" y="9812"/>
                  </a:lnTo>
                  <a:lnTo>
                    <a:pt x="10736" y="11261"/>
                  </a:lnTo>
                  <a:lnTo>
                    <a:pt x="7413" y="10141"/>
                  </a:lnTo>
                  <a:lnTo>
                    <a:pt x="5112" y="10141"/>
                  </a:lnTo>
                  <a:lnTo>
                    <a:pt x="4857" y="11524"/>
                  </a:lnTo>
                  <a:lnTo>
                    <a:pt x="8180" y="13368"/>
                  </a:lnTo>
                  <a:lnTo>
                    <a:pt x="10608" y="13500"/>
                  </a:lnTo>
                  <a:lnTo>
                    <a:pt x="9330" y="14290"/>
                  </a:lnTo>
                  <a:lnTo>
                    <a:pt x="6902" y="14224"/>
                  </a:lnTo>
                  <a:lnTo>
                    <a:pt x="5240" y="16398"/>
                  </a:lnTo>
                  <a:lnTo>
                    <a:pt x="8308" y="16134"/>
                  </a:lnTo>
                  <a:lnTo>
                    <a:pt x="9202" y="17715"/>
                  </a:lnTo>
                  <a:lnTo>
                    <a:pt x="10353" y="17188"/>
                  </a:lnTo>
                  <a:lnTo>
                    <a:pt x="9841" y="18176"/>
                  </a:lnTo>
                  <a:lnTo>
                    <a:pt x="7924" y="18176"/>
                  </a:lnTo>
                  <a:lnTo>
                    <a:pt x="6646" y="17056"/>
                  </a:lnTo>
                  <a:lnTo>
                    <a:pt x="4985" y="17385"/>
                  </a:lnTo>
                  <a:lnTo>
                    <a:pt x="6007" y="19032"/>
                  </a:lnTo>
                  <a:lnTo>
                    <a:pt x="3834" y="20283"/>
                  </a:lnTo>
                  <a:lnTo>
                    <a:pt x="4601" y="21139"/>
                  </a:lnTo>
                  <a:lnTo>
                    <a:pt x="6135" y="21402"/>
                  </a:lnTo>
                  <a:lnTo>
                    <a:pt x="7413" y="21007"/>
                  </a:lnTo>
                  <a:lnTo>
                    <a:pt x="9841" y="21600"/>
                  </a:lnTo>
                  <a:lnTo>
                    <a:pt x="10353" y="20744"/>
                  </a:lnTo>
                  <a:lnTo>
                    <a:pt x="11503" y="20546"/>
                  </a:lnTo>
                  <a:lnTo>
                    <a:pt x="12270" y="20876"/>
                  </a:lnTo>
                  <a:lnTo>
                    <a:pt x="13548" y="20085"/>
                  </a:lnTo>
                  <a:lnTo>
                    <a:pt x="14570" y="20217"/>
                  </a:lnTo>
                  <a:lnTo>
                    <a:pt x="14698" y="21139"/>
                  </a:lnTo>
                  <a:lnTo>
                    <a:pt x="18533" y="19361"/>
                  </a:lnTo>
                  <a:lnTo>
                    <a:pt x="16999" y="18571"/>
                  </a:lnTo>
                  <a:lnTo>
                    <a:pt x="12909" y="18307"/>
                  </a:lnTo>
                  <a:lnTo>
                    <a:pt x="12525" y="17122"/>
                  </a:lnTo>
                  <a:lnTo>
                    <a:pt x="13804" y="17715"/>
                  </a:lnTo>
                  <a:lnTo>
                    <a:pt x="16743" y="16990"/>
                  </a:lnTo>
                  <a:lnTo>
                    <a:pt x="16360" y="15805"/>
                  </a:lnTo>
                  <a:lnTo>
                    <a:pt x="18533" y="15080"/>
                  </a:lnTo>
                  <a:lnTo>
                    <a:pt x="17766" y="14488"/>
                  </a:lnTo>
                  <a:lnTo>
                    <a:pt x="18149" y="12973"/>
                  </a:lnTo>
                  <a:lnTo>
                    <a:pt x="16232" y="12512"/>
                  </a:lnTo>
                  <a:lnTo>
                    <a:pt x="15976" y="11985"/>
                  </a:lnTo>
                  <a:lnTo>
                    <a:pt x="15337" y="11854"/>
                  </a:lnTo>
                  <a:lnTo>
                    <a:pt x="18149" y="10471"/>
                  </a:lnTo>
                  <a:lnTo>
                    <a:pt x="18021" y="9944"/>
                  </a:lnTo>
                  <a:lnTo>
                    <a:pt x="19427" y="9812"/>
                  </a:lnTo>
                  <a:lnTo>
                    <a:pt x="21600" y="3688"/>
                  </a:lnTo>
                  <a:lnTo>
                    <a:pt x="18916" y="5532"/>
                  </a:lnTo>
                  <a:lnTo>
                    <a:pt x="19299" y="4083"/>
                  </a:lnTo>
                  <a:lnTo>
                    <a:pt x="21472" y="2502"/>
                  </a:lnTo>
                  <a:lnTo>
                    <a:pt x="21089" y="593"/>
                  </a:lnTo>
                  <a:lnTo>
                    <a:pt x="18277" y="132"/>
                  </a:lnTo>
                  <a:lnTo>
                    <a:pt x="16488" y="1185"/>
                  </a:lnTo>
                  <a:lnTo>
                    <a:pt x="16232"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97" name="Shape"/>
            <p:cNvSpPr/>
            <p:nvPr/>
          </p:nvSpPr>
          <p:spPr>
            <a:xfrm>
              <a:off x="6362366" y="1038969"/>
              <a:ext cx="73136" cy="73123"/>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98" name="Triangle"/>
            <p:cNvSpPr/>
            <p:nvPr/>
          </p:nvSpPr>
          <p:spPr>
            <a:xfrm>
              <a:off x="7287848" y="3686793"/>
              <a:ext cx="88261" cy="857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95" y="21600"/>
                  </a:lnTo>
                  <a:lnTo>
                    <a:pt x="21600" y="11369"/>
                  </a:lnTo>
                  <a:lnTo>
                    <a:pt x="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199" name="Shape"/>
            <p:cNvSpPr/>
            <p:nvPr/>
          </p:nvSpPr>
          <p:spPr>
            <a:xfrm>
              <a:off x="5807581" y="2531833"/>
              <a:ext cx="2859662" cy="2304878"/>
            </a:xfrm>
            <a:custGeom>
              <a:avLst/>
              <a:gdLst/>
              <a:ahLst/>
              <a:cxnLst>
                <a:cxn ang="0">
                  <a:pos x="wd2" y="hd2"/>
                </a:cxn>
                <a:cxn ang="5400000">
                  <a:pos x="wd2" y="hd2"/>
                </a:cxn>
                <a:cxn ang="10800000">
                  <a:pos x="wd2" y="hd2"/>
                </a:cxn>
                <a:cxn ang="16200000">
                  <a:pos x="wd2" y="hd2"/>
                </a:cxn>
              </a:cxnLst>
              <a:rect l="0" t="0" r="r" b="b"/>
              <a:pathLst>
                <a:path w="21600" h="21600" extrusionOk="0">
                  <a:moveTo>
                    <a:pt x="1089" y="108"/>
                  </a:moveTo>
                  <a:lnTo>
                    <a:pt x="0" y="2268"/>
                  </a:lnTo>
                  <a:lnTo>
                    <a:pt x="0" y="6102"/>
                  </a:lnTo>
                  <a:lnTo>
                    <a:pt x="1263" y="6318"/>
                  </a:lnTo>
                  <a:lnTo>
                    <a:pt x="1611" y="6966"/>
                  </a:lnTo>
                  <a:lnTo>
                    <a:pt x="1089" y="7074"/>
                  </a:lnTo>
                  <a:lnTo>
                    <a:pt x="653" y="6750"/>
                  </a:lnTo>
                  <a:lnTo>
                    <a:pt x="1263" y="8424"/>
                  </a:lnTo>
                  <a:lnTo>
                    <a:pt x="2090" y="8100"/>
                  </a:lnTo>
                  <a:lnTo>
                    <a:pt x="2874" y="8964"/>
                  </a:lnTo>
                  <a:lnTo>
                    <a:pt x="5879" y="8586"/>
                  </a:lnTo>
                  <a:lnTo>
                    <a:pt x="5879" y="8262"/>
                  </a:lnTo>
                  <a:lnTo>
                    <a:pt x="7185" y="8100"/>
                  </a:lnTo>
                  <a:lnTo>
                    <a:pt x="6706" y="7074"/>
                  </a:lnTo>
                  <a:lnTo>
                    <a:pt x="7273" y="7020"/>
                  </a:lnTo>
                  <a:lnTo>
                    <a:pt x="9624" y="9180"/>
                  </a:lnTo>
                  <a:lnTo>
                    <a:pt x="9363" y="9774"/>
                  </a:lnTo>
                  <a:lnTo>
                    <a:pt x="10103" y="9504"/>
                  </a:lnTo>
                  <a:lnTo>
                    <a:pt x="13065" y="11988"/>
                  </a:lnTo>
                  <a:lnTo>
                    <a:pt x="12411" y="15282"/>
                  </a:lnTo>
                  <a:lnTo>
                    <a:pt x="13413" y="16632"/>
                  </a:lnTo>
                  <a:lnTo>
                    <a:pt x="10669" y="17766"/>
                  </a:lnTo>
                  <a:lnTo>
                    <a:pt x="10539" y="18360"/>
                  </a:lnTo>
                  <a:lnTo>
                    <a:pt x="10234" y="18900"/>
                  </a:lnTo>
                  <a:lnTo>
                    <a:pt x="11410" y="20466"/>
                  </a:lnTo>
                  <a:lnTo>
                    <a:pt x="12281" y="19602"/>
                  </a:lnTo>
                  <a:lnTo>
                    <a:pt x="12324" y="19008"/>
                  </a:lnTo>
                  <a:lnTo>
                    <a:pt x="13021" y="19386"/>
                  </a:lnTo>
                  <a:lnTo>
                    <a:pt x="13413" y="18468"/>
                  </a:lnTo>
                  <a:lnTo>
                    <a:pt x="13805" y="19008"/>
                  </a:lnTo>
                  <a:lnTo>
                    <a:pt x="15590" y="20034"/>
                  </a:lnTo>
                  <a:lnTo>
                    <a:pt x="15982" y="19926"/>
                  </a:lnTo>
                  <a:lnTo>
                    <a:pt x="16156" y="20898"/>
                  </a:lnTo>
                  <a:lnTo>
                    <a:pt x="16723" y="21330"/>
                  </a:lnTo>
                  <a:lnTo>
                    <a:pt x="19292" y="21600"/>
                  </a:lnTo>
                  <a:lnTo>
                    <a:pt x="21513" y="21438"/>
                  </a:lnTo>
                  <a:lnTo>
                    <a:pt x="21339" y="20682"/>
                  </a:lnTo>
                  <a:lnTo>
                    <a:pt x="18334" y="18792"/>
                  </a:lnTo>
                  <a:lnTo>
                    <a:pt x="21600" y="19170"/>
                  </a:lnTo>
                  <a:lnTo>
                    <a:pt x="21426" y="17280"/>
                  </a:lnTo>
                  <a:lnTo>
                    <a:pt x="17724" y="14256"/>
                  </a:lnTo>
                  <a:lnTo>
                    <a:pt x="17332" y="14202"/>
                  </a:lnTo>
                  <a:lnTo>
                    <a:pt x="16897" y="13446"/>
                  </a:lnTo>
                  <a:lnTo>
                    <a:pt x="17289" y="11826"/>
                  </a:lnTo>
                  <a:lnTo>
                    <a:pt x="19945" y="13770"/>
                  </a:lnTo>
                  <a:lnTo>
                    <a:pt x="20337" y="13608"/>
                  </a:lnTo>
                  <a:lnTo>
                    <a:pt x="20947" y="13716"/>
                  </a:lnTo>
                  <a:lnTo>
                    <a:pt x="20381" y="12150"/>
                  </a:lnTo>
                  <a:lnTo>
                    <a:pt x="20860" y="10746"/>
                  </a:lnTo>
                  <a:lnTo>
                    <a:pt x="20598" y="10476"/>
                  </a:lnTo>
                  <a:lnTo>
                    <a:pt x="20903" y="9018"/>
                  </a:lnTo>
                  <a:lnTo>
                    <a:pt x="19466" y="9774"/>
                  </a:lnTo>
                  <a:lnTo>
                    <a:pt x="19510" y="8640"/>
                  </a:lnTo>
                  <a:lnTo>
                    <a:pt x="18682" y="9450"/>
                  </a:lnTo>
                  <a:lnTo>
                    <a:pt x="17463" y="8100"/>
                  </a:lnTo>
                  <a:lnTo>
                    <a:pt x="16853" y="8640"/>
                  </a:lnTo>
                  <a:lnTo>
                    <a:pt x="14415" y="7992"/>
                  </a:lnTo>
                  <a:lnTo>
                    <a:pt x="14719" y="7182"/>
                  </a:lnTo>
                  <a:lnTo>
                    <a:pt x="14458" y="6750"/>
                  </a:lnTo>
                  <a:lnTo>
                    <a:pt x="15155" y="5994"/>
                  </a:lnTo>
                  <a:lnTo>
                    <a:pt x="13892" y="5994"/>
                  </a:lnTo>
                  <a:lnTo>
                    <a:pt x="14371" y="4914"/>
                  </a:lnTo>
                  <a:lnTo>
                    <a:pt x="13718" y="4266"/>
                  </a:lnTo>
                  <a:lnTo>
                    <a:pt x="13413" y="5184"/>
                  </a:lnTo>
                  <a:lnTo>
                    <a:pt x="12890" y="4914"/>
                  </a:lnTo>
                  <a:lnTo>
                    <a:pt x="13239" y="3996"/>
                  </a:lnTo>
                  <a:lnTo>
                    <a:pt x="12194" y="4050"/>
                  </a:lnTo>
                  <a:lnTo>
                    <a:pt x="11671" y="4320"/>
                  </a:lnTo>
                  <a:lnTo>
                    <a:pt x="11627" y="3510"/>
                  </a:lnTo>
                  <a:lnTo>
                    <a:pt x="10756" y="3996"/>
                  </a:lnTo>
                  <a:lnTo>
                    <a:pt x="11061" y="3186"/>
                  </a:lnTo>
                  <a:lnTo>
                    <a:pt x="10277" y="2592"/>
                  </a:lnTo>
                  <a:lnTo>
                    <a:pt x="9929" y="3780"/>
                  </a:lnTo>
                  <a:lnTo>
                    <a:pt x="9450" y="2646"/>
                  </a:lnTo>
                  <a:lnTo>
                    <a:pt x="9015" y="3294"/>
                  </a:lnTo>
                  <a:lnTo>
                    <a:pt x="9102" y="2268"/>
                  </a:lnTo>
                  <a:lnTo>
                    <a:pt x="6794" y="1620"/>
                  </a:lnTo>
                  <a:lnTo>
                    <a:pt x="6184" y="2970"/>
                  </a:lnTo>
                  <a:lnTo>
                    <a:pt x="5618" y="2430"/>
                  </a:lnTo>
                  <a:lnTo>
                    <a:pt x="5182" y="3456"/>
                  </a:lnTo>
                  <a:lnTo>
                    <a:pt x="4921" y="1350"/>
                  </a:lnTo>
                  <a:lnTo>
                    <a:pt x="4224" y="0"/>
                  </a:lnTo>
                  <a:lnTo>
                    <a:pt x="3266" y="54"/>
                  </a:lnTo>
                  <a:lnTo>
                    <a:pt x="2526" y="1242"/>
                  </a:lnTo>
                  <a:lnTo>
                    <a:pt x="2439" y="3348"/>
                  </a:lnTo>
                  <a:lnTo>
                    <a:pt x="2744" y="3564"/>
                  </a:lnTo>
                  <a:lnTo>
                    <a:pt x="2395" y="4266"/>
                  </a:lnTo>
                  <a:lnTo>
                    <a:pt x="3092" y="5022"/>
                  </a:lnTo>
                  <a:lnTo>
                    <a:pt x="3005" y="5886"/>
                  </a:lnTo>
                  <a:lnTo>
                    <a:pt x="1916" y="4266"/>
                  </a:lnTo>
                  <a:lnTo>
                    <a:pt x="1655" y="2268"/>
                  </a:lnTo>
                  <a:lnTo>
                    <a:pt x="2221" y="216"/>
                  </a:lnTo>
                  <a:lnTo>
                    <a:pt x="1089" y="108"/>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00" name="Shape"/>
            <p:cNvSpPr/>
            <p:nvPr/>
          </p:nvSpPr>
          <p:spPr>
            <a:xfrm>
              <a:off x="6395149" y="2468791"/>
              <a:ext cx="385827" cy="247132"/>
            </a:xfrm>
            <a:custGeom>
              <a:avLst/>
              <a:gdLst/>
              <a:ahLst/>
              <a:cxnLst>
                <a:cxn ang="0">
                  <a:pos x="wd2" y="hd2"/>
                </a:cxn>
                <a:cxn ang="5400000">
                  <a:pos x="wd2" y="hd2"/>
                </a:cxn>
                <a:cxn ang="10800000">
                  <a:pos x="wd2" y="hd2"/>
                </a:cxn>
                <a:cxn ang="16200000">
                  <a:pos x="wd2" y="hd2"/>
                </a:cxn>
              </a:cxnLst>
              <a:rect l="0" t="0" r="r" b="b"/>
              <a:pathLst>
                <a:path w="21600" h="21600" extrusionOk="0">
                  <a:moveTo>
                    <a:pt x="0" y="1507"/>
                  </a:moveTo>
                  <a:lnTo>
                    <a:pt x="7737" y="21600"/>
                  </a:lnTo>
                  <a:lnTo>
                    <a:pt x="21600" y="14567"/>
                  </a:lnTo>
                  <a:lnTo>
                    <a:pt x="11284" y="0"/>
                  </a:lnTo>
                  <a:lnTo>
                    <a:pt x="0" y="1507"/>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01" name="Shape"/>
            <p:cNvSpPr/>
            <p:nvPr/>
          </p:nvSpPr>
          <p:spPr>
            <a:xfrm>
              <a:off x="7058369" y="3701924"/>
              <a:ext cx="201740" cy="24208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1234" y="21600"/>
                  </a:lnTo>
                  <a:lnTo>
                    <a:pt x="21600" y="20057"/>
                  </a:lnTo>
                  <a:lnTo>
                    <a:pt x="16663" y="0"/>
                  </a:lnTo>
                  <a:lnTo>
                    <a:pt x="0" y="360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02" name="Shape"/>
            <p:cNvSpPr/>
            <p:nvPr/>
          </p:nvSpPr>
          <p:spPr>
            <a:xfrm>
              <a:off x="7005411" y="3530444"/>
              <a:ext cx="105916" cy="90785"/>
            </a:xfrm>
            <a:custGeom>
              <a:avLst/>
              <a:gdLst/>
              <a:ahLst/>
              <a:cxnLst>
                <a:cxn ang="0">
                  <a:pos x="wd2" y="hd2"/>
                </a:cxn>
                <a:cxn ang="5400000">
                  <a:pos x="wd2" y="hd2"/>
                </a:cxn>
                <a:cxn ang="10800000">
                  <a:pos x="wd2" y="hd2"/>
                </a:cxn>
                <a:cxn ang="16200000">
                  <a:pos x="wd2" y="hd2"/>
                </a:cxn>
              </a:cxnLst>
              <a:rect l="0" t="0" r="r" b="b"/>
              <a:pathLst>
                <a:path w="14316" h="19286" extrusionOk="0">
                  <a:moveTo>
                    <a:pt x="6670" y="77"/>
                  </a:moveTo>
                  <a:cubicBezTo>
                    <a:pt x="8672" y="1074"/>
                    <a:pt x="14994" y="16027"/>
                    <a:pt x="14256" y="18021"/>
                  </a:cubicBezTo>
                  <a:cubicBezTo>
                    <a:pt x="13519" y="20015"/>
                    <a:pt x="-6606" y="20680"/>
                    <a:pt x="2245" y="12040"/>
                  </a:cubicBezTo>
                  <a:cubicBezTo>
                    <a:pt x="3720" y="8052"/>
                    <a:pt x="4668" y="-920"/>
                    <a:pt x="6670" y="77"/>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03" name="Triangle"/>
            <p:cNvSpPr/>
            <p:nvPr/>
          </p:nvSpPr>
          <p:spPr>
            <a:xfrm>
              <a:off x="7134020" y="3628794"/>
              <a:ext cx="88263" cy="428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190" y="21600"/>
                  </a:lnTo>
                  <a:lnTo>
                    <a:pt x="21600" y="9600"/>
                  </a:lnTo>
                  <a:lnTo>
                    <a:pt x="0"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04" name="Shape"/>
            <p:cNvSpPr/>
            <p:nvPr/>
          </p:nvSpPr>
          <p:spPr>
            <a:xfrm>
              <a:off x="6780976" y="3540532"/>
              <a:ext cx="78176" cy="108437"/>
            </a:xfrm>
            <a:custGeom>
              <a:avLst/>
              <a:gdLst/>
              <a:ahLst/>
              <a:cxnLst>
                <a:cxn ang="0">
                  <a:pos x="wd2" y="hd2"/>
                </a:cxn>
                <a:cxn ang="5400000">
                  <a:pos x="wd2" y="hd2"/>
                </a:cxn>
                <a:cxn ang="10800000">
                  <a:pos x="wd2" y="hd2"/>
                </a:cxn>
                <a:cxn ang="16200000">
                  <a:pos x="wd2" y="hd2"/>
                </a:cxn>
              </a:cxnLst>
              <a:rect l="0" t="0" r="r" b="b"/>
              <a:pathLst>
                <a:path w="21600" h="21600" extrusionOk="0">
                  <a:moveTo>
                    <a:pt x="7624" y="0"/>
                  </a:moveTo>
                  <a:lnTo>
                    <a:pt x="0" y="18000"/>
                  </a:lnTo>
                  <a:lnTo>
                    <a:pt x="7624" y="21600"/>
                  </a:lnTo>
                  <a:lnTo>
                    <a:pt x="21600" y="6300"/>
                  </a:lnTo>
                  <a:lnTo>
                    <a:pt x="7624"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05" name="Shape"/>
            <p:cNvSpPr/>
            <p:nvPr/>
          </p:nvSpPr>
          <p:spPr>
            <a:xfrm>
              <a:off x="6685150" y="3429575"/>
              <a:ext cx="78176" cy="110958"/>
            </a:xfrm>
            <a:custGeom>
              <a:avLst/>
              <a:gdLst/>
              <a:ahLst/>
              <a:cxnLst>
                <a:cxn ang="0">
                  <a:pos x="wd2" y="hd2"/>
                </a:cxn>
                <a:cxn ang="5400000">
                  <a:pos x="wd2" y="hd2"/>
                </a:cxn>
                <a:cxn ang="10800000">
                  <a:pos x="wd2" y="hd2"/>
                </a:cxn>
                <a:cxn ang="16200000">
                  <a:pos x="wd2" y="hd2"/>
                </a:cxn>
              </a:cxnLst>
              <a:rect l="0" t="0" r="r" b="b"/>
              <a:pathLst>
                <a:path w="21600" h="21600" extrusionOk="0">
                  <a:moveTo>
                    <a:pt x="7624" y="0"/>
                  </a:moveTo>
                  <a:lnTo>
                    <a:pt x="0" y="18000"/>
                  </a:lnTo>
                  <a:lnTo>
                    <a:pt x="7624" y="21600"/>
                  </a:lnTo>
                  <a:lnTo>
                    <a:pt x="21600" y="6300"/>
                  </a:lnTo>
                  <a:lnTo>
                    <a:pt x="7624"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06" name="Shape"/>
            <p:cNvSpPr/>
            <p:nvPr/>
          </p:nvSpPr>
          <p:spPr>
            <a:xfrm>
              <a:off x="6806193" y="3416967"/>
              <a:ext cx="78176" cy="110958"/>
            </a:xfrm>
            <a:custGeom>
              <a:avLst/>
              <a:gdLst/>
              <a:ahLst/>
              <a:cxnLst>
                <a:cxn ang="0">
                  <a:pos x="wd2" y="hd2"/>
                </a:cxn>
                <a:cxn ang="5400000">
                  <a:pos x="wd2" y="hd2"/>
                </a:cxn>
                <a:cxn ang="10800000">
                  <a:pos x="wd2" y="hd2"/>
                </a:cxn>
                <a:cxn ang="16200000">
                  <a:pos x="wd2" y="hd2"/>
                </a:cxn>
              </a:cxnLst>
              <a:rect l="0" t="0" r="r" b="b"/>
              <a:pathLst>
                <a:path w="21600" h="21600" extrusionOk="0">
                  <a:moveTo>
                    <a:pt x="7624" y="0"/>
                  </a:moveTo>
                  <a:lnTo>
                    <a:pt x="0" y="18000"/>
                  </a:lnTo>
                  <a:lnTo>
                    <a:pt x="7624" y="21600"/>
                  </a:lnTo>
                  <a:lnTo>
                    <a:pt x="21600" y="6300"/>
                  </a:lnTo>
                  <a:lnTo>
                    <a:pt x="7624"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07" name="Shape"/>
            <p:cNvSpPr/>
            <p:nvPr/>
          </p:nvSpPr>
          <p:spPr>
            <a:xfrm rot="10800000">
              <a:off x="6919670" y="3480009"/>
              <a:ext cx="73134" cy="73124"/>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08" name="Shape"/>
            <p:cNvSpPr/>
            <p:nvPr/>
          </p:nvSpPr>
          <p:spPr>
            <a:xfrm rot="10800000">
              <a:off x="6062276" y="3457314"/>
              <a:ext cx="73134" cy="70602"/>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09" name="Shape"/>
            <p:cNvSpPr/>
            <p:nvPr/>
          </p:nvSpPr>
          <p:spPr>
            <a:xfrm rot="10800000">
              <a:off x="8735328" y="4529056"/>
              <a:ext cx="73134" cy="70601"/>
            </a:xfrm>
            <a:custGeom>
              <a:avLst/>
              <a:gdLst/>
              <a:ahLst/>
              <a:cxnLst>
                <a:cxn ang="0">
                  <a:pos x="wd2" y="hd2"/>
                </a:cxn>
                <a:cxn ang="5400000">
                  <a:pos x="wd2" y="hd2"/>
                </a:cxn>
                <a:cxn ang="10800000">
                  <a:pos x="wd2" y="hd2"/>
                </a:cxn>
                <a:cxn ang="16200000">
                  <a:pos x="wd2" y="hd2"/>
                </a:cxn>
              </a:cxnLst>
              <a:rect l="0" t="0" r="r" b="b"/>
              <a:pathLst>
                <a:path w="20292" h="17721" extrusionOk="0">
                  <a:moveTo>
                    <a:pt x="18759" y="1706"/>
                  </a:moveTo>
                  <a:cubicBezTo>
                    <a:pt x="21600" y="3942"/>
                    <a:pt x="20181" y="16979"/>
                    <a:pt x="17054" y="17350"/>
                  </a:cubicBezTo>
                  <a:cubicBezTo>
                    <a:pt x="13927" y="17721"/>
                    <a:pt x="6254" y="20325"/>
                    <a:pt x="0" y="3936"/>
                  </a:cubicBezTo>
                  <a:cubicBezTo>
                    <a:pt x="7959" y="-1275"/>
                    <a:pt x="15918" y="-530"/>
                    <a:pt x="18759" y="1706"/>
                  </a:cubicBez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10" name="Triangle"/>
            <p:cNvSpPr/>
            <p:nvPr/>
          </p:nvSpPr>
          <p:spPr>
            <a:xfrm>
              <a:off x="10866206" y="7683763"/>
              <a:ext cx="93306" cy="93305"/>
            </a:xfrm>
            <a:custGeom>
              <a:avLst/>
              <a:gdLst/>
              <a:ahLst/>
              <a:cxnLst>
                <a:cxn ang="0">
                  <a:pos x="wd2" y="hd2"/>
                </a:cxn>
                <a:cxn ang="5400000">
                  <a:pos x="wd2" y="hd2"/>
                </a:cxn>
                <a:cxn ang="10800000">
                  <a:pos x="wd2" y="hd2"/>
                </a:cxn>
                <a:cxn ang="16200000">
                  <a:pos x="wd2" y="hd2"/>
                </a:cxn>
              </a:cxnLst>
              <a:rect l="0" t="0" r="r" b="b"/>
              <a:pathLst>
                <a:path w="21600" h="21600" extrusionOk="0">
                  <a:moveTo>
                    <a:pt x="19108" y="0"/>
                  </a:moveTo>
                  <a:lnTo>
                    <a:pt x="0" y="19108"/>
                  </a:lnTo>
                  <a:lnTo>
                    <a:pt x="21600" y="21600"/>
                  </a:lnTo>
                  <a:lnTo>
                    <a:pt x="19108"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11" name="Triangle"/>
            <p:cNvSpPr/>
            <p:nvPr/>
          </p:nvSpPr>
          <p:spPr>
            <a:xfrm>
              <a:off x="11635339" y="8218373"/>
              <a:ext cx="73131" cy="73131"/>
            </a:xfrm>
            <a:custGeom>
              <a:avLst/>
              <a:gdLst/>
              <a:ahLst/>
              <a:cxnLst>
                <a:cxn ang="0">
                  <a:pos x="wd2" y="hd2"/>
                </a:cxn>
                <a:cxn ang="5400000">
                  <a:pos x="wd2" y="hd2"/>
                </a:cxn>
                <a:cxn ang="10800000">
                  <a:pos x="wd2" y="hd2"/>
                </a:cxn>
                <a:cxn ang="16200000">
                  <a:pos x="wd2" y="hd2"/>
                </a:cxn>
              </a:cxnLst>
              <a:rect l="0" t="0" r="r" b="b"/>
              <a:pathLst>
                <a:path w="21600" h="21600" extrusionOk="0">
                  <a:moveTo>
                    <a:pt x="19108" y="0"/>
                  </a:moveTo>
                  <a:lnTo>
                    <a:pt x="0" y="19108"/>
                  </a:lnTo>
                  <a:lnTo>
                    <a:pt x="21600" y="21600"/>
                  </a:lnTo>
                  <a:lnTo>
                    <a:pt x="19108"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sp>
          <p:nvSpPr>
            <p:cNvPr id="1212" name="Triangle"/>
            <p:cNvSpPr/>
            <p:nvPr/>
          </p:nvSpPr>
          <p:spPr>
            <a:xfrm>
              <a:off x="10429944" y="8732810"/>
              <a:ext cx="73131" cy="73131"/>
            </a:xfrm>
            <a:custGeom>
              <a:avLst/>
              <a:gdLst/>
              <a:ahLst/>
              <a:cxnLst>
                <a:cxn ang="0">
                  <a:pos x="wd2" y="hd2"/>
                </a:cxn>
                <a:cxn ang="5400000">
                  <a:pos x="wd2" y="hd2"/>
                </a:cxn>
                <a:cxn ang="10800000">
                  <a:pos x="wd2" y="hd2"/>
                </a:cxn>
                <a:cxn ang="16200000">
                  <a:pos x="wd2" y="hd2"/>
                </a:cxn>
              </a:cxnLst>
              <a:rect l="0" t="0" r="r" b="b"/>
              <a:pathLst>
                <a:path w="21600" h="21600" extrusionOk="0">
                  <a:moveTo>
                    <a:pt x="19108" y="0"/>
                  </a:moveTo>
                  <a:lnTo>
                    <a:pt x="0" y="19108"/>
                  </a:lnTo>
                  <a:lnTo>
                    <a:pt x="21600" y="21600"/>
                  </a:lnTo>
                  <a:lnTo>
                    <a:pt x="19108" y="0"/>
                  </a:lnTo>
                  <a:close/>
                </a:path>
              </a:pathLst>
            </a:custGeom>
            <a:solidFill>
              <a:srgbClr val="494B60"/>
            </a:solidFill>
            <a:ln w="25400" cap="flat">
              <a:solidFill>
                <a:srgbClr val="2D2E3B"/>
              </a:solidFill>
              <a:prstDash val="solid"/>
              <a:round/>
            </a:ln>
            <a:effectLst/>
          </p:spPr>
          <p:txBody>
            <a:bodyPr wrap="square" lIns="22860" tIns="22860" rIns="22860" bIns="22860" numCol="1" anchor="t">
              <a:noAutofit/>
            </a:bodyPr>
            <a:lstStyle/>
            <a:p>
              <a:pPr algn="ctr" defTabSz="292100">
                <a:lnSpc>
                  <a:spcPct val="100000"/>
                </a:lnSpc>
                <a:defRPr sz="3200">
                  <a:solidFill>
                    <a:srgbClr val="FFFFFF"/>
                  </a:solidFill>
                  <a:latin typeface="Helvetica Light"/>
                  <a:ea typeface="Helvetica Light"/>
                  <a:cs typeface="Helvetica Light"/>
                  <a:sym typeface="Helvetica Light"/>
                </a:defRPr>
              </a:pPr>
              <a:endParaRPr sz="1600"/>
            </a:p>
          </p:txBody>
        </p:sp>
      </p:grpSp>
      <p:sp>
        <p:nvSpPr>
          <p:cNvPr id="1223" name="Circle"/>
          <p:cNvSpPr/>
          <p:nvPr/>
        </p:nvSpPr>
        <p:spPr>
          <a:xfrm>
            <a:off x="9634250" y="5528233"/>
            <a:ext cx="249021" cy="227449"/>
          </a:xfrm>
          <a:prstGeom prst="ellipse">
            <a:avLst/>
          </a:prstGeom>
          <a:solidFill>
            <a:srgbClr val="FFFFFF"/>
          </a:solidFill>
          <a:ln w="12700">
            <a:miter lim="400000"/>
          </a:ln>
        </p:spPr>
        <p:txBody>
          <a:bodyPr lIns="35719" tIns="35719" rIns="35719" bIns="35719" anchor="ctr"/>
          <a:lstStyle/>
          <a:p>
            <a:pPr algn="ctr" defTabSz="410766">
              <a:lnSpc>
                <a:spcPct val="100000"/>
              </a:lnSpc>
              <a:defRPr sz="3200">
                <a:solidFill>
                  <a:srgbClr val="FFFFFF"/>
                </a:solidFill>
                <a:latin typeface="Helvetica Light"/>
                <a:ea typeface="Helvetica Light"/>
                <a:cs typeface="Helvetica Light"/>
                <a:sym typeface="Helvetica Light"/>
              </a:defRPr>
            </a:pPr>
            <a:endParaRPr sz="1600"/>
          </a:p>
        </p:txBody>
      </p:sp>
      <p:pic>
        <p:nvPicPr>
          <p:cNvPr id="3" name="Picture 2" descr="An aerial view of a city&#10;&#10;Description automatically generated with medium confidence">
            <a:extLst>
              <a:ext uri="{FF2B5EF4-FFF2-40B4-BE49-F238E27FC236}">
                <a16:creationId xmlns:a16="http://schemas.microsoft.com/office/drawing/2014/main" id="{5CCE2F73-3EE2-9B66-53EB-5A4822F07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65" y="2505651"/>
            <a:ext cx="3656843" cy="2482787"/>
          </a:xfrm>
          <a:prstGeom prst="rect">
            <a:avLst/>
          </a:prstGeom>
          <a:effectLst>
            <a:softEdge rad="88900"/>
          </a:effectLst>
        </p:spPr>
      </p:pic>
      <p:pic>
        <p:nvPicPr>
          <p:cNvPr id="4" name="图片 3" descr="形状&#10;&#10;低可信度描述已自动生成">
            <a:extLst>
              <a:ext uri="{FF2B5EF4-FFF2-40B4-BE49-F238E27FC236}">
                <a16:creationId xmlns:a16="http://schemas.microsoft.com/office/drawing/2014/main" id="{96F42D5A-8729-70B6-BA73-1E87316B9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7591" y="3829623"/>
            <a:ext cx="1023520" cy="1023520"/>
          </a:xfrm>
          <a:prstGeom prst="rect">
            <a:avLst/>
          </a:prstGeom>
          <a:solidFill>
            <a:schemeClr val="tx1">
              <a:lumMod val="20000"/>
              <a:lumOff val="80000"/>
            </a:schemeClr>
          </a:solidFill>
          <a:effectLst>
            <a:softEdge rad="63500"/>
          </a:effectLst>
        </p:spPr>
      </p:pic>
      <p:pic>
        <p:nvPicPr>
          <p:cNvPr id="1028" name="Picture 4" descr="University of Toronto (UofT) Online Courses &amp; Programs | LearnOnline |  eCampusOntario">
            <a:extLst>
              <a:ext uri="{FF2B5EF4-FFF2-40B4-BE49-F238E27FC236}">
                <a16:creationId xmlns:a16="http://schemas.microsoft.com/office/drawing/2014/main" id="{A8AF5FBE-A7FB-5819-9700-3F34FDF4BA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338" r="509" b="25848"/>
          <a:stretch/>
        </p:blipFill>
        <p:spPr bwMode="auto">
          <a:xfrm>
            <a:off x="7229935" y="3045930"/>
            <a:ext cx="4157657" cy="165529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5" name="箭头: 上 4">
            <a:extLst>
              <a:ext uri="{FF2B5EF4-FFF2-40B4-BE49-F238E27FC236}">
                <a16:creationId xmlns:a16="http://schemas.microsoft.com/office/drawing/2014/main" id="{C0AEDDE4-FF1B-2DAA-9860-22D1F76C4851}"/>
              </a:ext>
            </a:extLst>
          </p:cNvPr>
          <p:cNvSpPr/>
          <p:nvPr/>
        </p:nvSpPr>
        <p:spPr>
          <a:xfrm rot="5400000">
            <a:off x="5311541" y="2885423"/>
            <a:ext cx="1113640" cy="2163536"/>
          </a:xfrm>
          <a:prstGeom prst="upArrow">
            <a:avLst/>
          </a:prstGeom>
          <a:solidFill>
            <a:srgbClr val="FFFFFF"/>
          </a:solidFill>
          <a:ln w="3175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图片 6" descr="男人的脸被修图上卡通人物&#10;&#10;中度可信度描述已自动生成">
            <a:extLst>
              <a:ext uri="{FF2B5EF4-FFF2-40B4-BE49-F238E27FC236}">
                <a16:creationId xmlns:a16="http://schemas.microsoft.com/office/drawing/2014/main" id="{A2174657-AE14-06A6-56AF-E6441B09A8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2198" y="585357"/>
            <a:ext cx="7914191" cy="5276128"/>
          </a:xfrm>
          <a:prstGeom prst="rect">
            <a:avLst/>
          </a:prstGeom>
        </p:spPr>
      </p:pic>
      <p:pic>
        <p:nvPicPr>
          <p:cNvPr id="8" name="图片 7" descr="图片包含 徽标&#10;&#10;描述已自动生成">
            <a:extLst>
              <a:ext uri="{FF2B5EF4-FFF2-40B4-BE49-F238E27FC236}">
                <a16:creationId xmlns:a16="http://schemas.microsoft.com/office/drawing/2014/main" id="{C996086A-2765-FC1D-1B27-F9B04B6F3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1934" y="788166"/>
            <a:ext cx="4002444" cy="3002133"/>
          </a:xfrm>
          <a:prstGeom prst="rect">
            <a:avLst/>
          </a:prstGeom>
        </p:spPr>
      </p:pic>
      <p:sp>
        <p:nvSpPr>
          <p:cNvPr id="98" name="Effective Presentation Template with Techy Look &amp; Feel.…">
            <a:extLst>
              <a:ext uri="{FF2B5EF4-FFF2-40B4-BE49-F238E27FC236}">
                <a16:creationId xmlns:a16="http://schemas.microsoft.com/office/drawing/2014/main" id="{5FCE0888-89FC-8AFE-9A8B-28440B222A2F}"/>
              </a:ext>
            </a:extLst>
          </p:cNvPr>
          <p:cNvSpPr txBox="1"/>
          <p:nvPr/>
        </p:nvSpPr>
        <p:spPr>
          <a:xfrm>
            <a:off x="8989985" y="4790125"/>
            <a:ext cx="1639873" cy="64825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3600" b="1">
                <a:effectLst>
                  <a:outerShdw blurRad="38100" dist="38100" dir="2700000" algn="tl">
                    <a:srgbClr val="000000">
                      <a:alpha val="43137"/>
                    </a:srgbClr>
                  </a:outerShdw>
                </a:effectLst>
              </a:rPr>
              <a:t>T</a:t>
            </a:r>
            <a:r>
              <a:rPr lang="en-US" altLang="zh-CN" sz="3600" b="1">
                <a:effectLst>
                  <a:outerShdw blurRad="38100" dist="38100" dir="2700000" algn="tl">
                    <a:srgbClr val="000000">
                      <a:alpha val="43137"/>
                    </a:srgbClr>
                  </a:outerShdw>
                </a:effectLst>
              </a:rPr>
              <a:t>oronto</a:t>
            </a:r>
            <a:endParaRPr lang="en-US" sz="3600" b="1">
              <a:effectLst>
                <a:outerShdw blurRad="38100" dist="38100" dir="2700000" algn="tl">
                  <a:srgbClr val="000000">
                    <a:alpha val="43137"/>
                  </a:srgbClr>
                </a:outerShdw>
              </a:effectLst>
            </a:endParaRPr>
          </a:p>
        </p:txBody>
      </p:sp>
      <p:pic>
        <p:nvPicPr>
          <p:cNvPr id="2" name="Picture 5" descr="Shape&#10;&#10;Description automatically generated">
            <a:extLst>
              <a:ext uri="{FF2B5EF4-FFF2-40B4-BE49-F238E27FC236}">
                <a16:creationId xmlns:a16="http://schemas.microsoft.com/office/drawing/2014/main" id="{B686144D-0D34-18C0-4481-F92D75A93F49}"/>
              </a:ext>
            </a:extLst>
          </p:cNvPr>
          <p:cNvPicPr>
            <a:picLocks noChangeAspect="1"/>
          </p:cNvPicPr>
          <p:nvPr/>
        </p:nvPicPr>
        <p:blipFill>
          <a:blip r:embed="rId8"/>
          <a:stretch>
            <a:fillRect/>
          </a:stretch>
        </p:blipFill>
        <p:spPr>
          <a:xfrm>
            <a:off x="5319714" y="1141190"/>
            <a:ext cx="578531" cy="563104"/>
          </a:xfrm>
          <a:prstGeom prst="rect">
            <a:avLst/>
          </a:prstGeom>
        </p:spPr>
      </p:pic>
      <p:sp>
        <p:nvSpPr>
          <p:cNvPr id="99" name="Effective Presentation Template with Techy Look &amp; Feel.…">
            <a:extLst>
              <a:ext uri="{FF2B5EF4-FFF2-40B4-BE49-F238E27FC236}">
                <a16:creationId xmlns:a16="http://schemas.microsoft.com/office/drawing/2014/main" id="{8A32DF69-5ED0-EFED-A148-8F8DCDA3B0DD}"/>
              </a:ext>
            </a:extLst>
          </p:cNvPr>
          <p:cNvSpPr txBox="1"/>
          <p:nvPr/>
        </p:nvSpPr>
        <p:spPr>
          <a:xfrm>
            <a:off x="11739639" y="6325554"/>
            <a:ext cx="229230"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4</a:t>
            </a:r>
          </a:p>
        </p:txBody>
      </p:sp>
    </p:spTree>
    <p:extLst>
      <p:ext uri="{BB962C8B-B14F-4D97-AF65-F5344CB8AC3E}">
        <p14:creationId xmlns:p14="http://schemas.microsoft.com/office/powerpoint/2010/main" val="3638704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13"/>
                                        </p:tgtEl>
                                      </p:cBhvr>
                                    </p:animEffect>
                                    <p:set>
                                      <p:cBhvr>
                                        <p:cTn id="7" dur="1" fill="hold">
                                          <p:stCondLst>
                                            <p:cond delay="499"/>
                                          </p:stCondLst>
                                        </p:cTn>
                                        <p:tgtEl>
                                          <p:spTgt spid="121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8"/>
                                        </p:tgtEl>
                                      </p:cBhvr>
                                    </p:animEffect>
                                    <p:set>
                                      <p:cBhvr>
                                        <p:cTn id="10" dur="1" fill="hold">
                                          <p:stCondLst>
                                            <p:cond delay="499"/>
                                          </p:stCondLst>
                                        </p:cTn>
                                        <p:tgtEl>
                                          <p:spTgt spid="9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223"/>
                                        </p:tgtEl>
                                      </p:cBhvr>
                                    </p:animEffect>
                                    <p:set>
                                      <p:cBhvr>
                                        <p:cTn id="13" dur="1" fill="hold">
                                          <p:stCondLst>
                                            <p:cond delay="499"/>
                                          </p:stCondLst>
                                        </p:cTn>
                                        <p:tgtEl>
                                          <p:spTgt spid="122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xit" presetSubtype="0" fill="hold"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3" grpId="0" animBg="1"/>
      <p:bldP spid="5" grpId="0" animBg="1"/>
      <p:bldP spid="9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
            <a:extLst>
              <a:ext uri="{FF2B5EF4-FFF2-40B4-BE49-F238E27FC236}">
                <a16:creationId xmlns:a16="http://schemas.microsoft.com/office/drawing/2014/main" id="{D0DAA969-F4B5-E73B-BA78-4EBE7193A921}"/>
              </a:ext>
            </a:extLst>
          </p:cNvPr>
          <p:cNvSpPr>
            <a:spLocks noGrp="1"/>
          </p:cNvSpPr>
          <p:nvPr>
            <p:ph type="pic" sz="quarter" idx="10"/>
          </p:nvPr>
        </p:nvSpPr>
        <p:spPr>
          <a:xfrm>
            <a:off x="2197618" y="922020"/>
            <a:ext cx="7796764" cy="4861560"/>
          </a:xfrm>
          <a:solidFill>
            <a:schemeClr val="tx2">
              <a:lumMod val="50000"/>
            </a:schemeClr>
          </a:solidFill>
        </p:spPr>
      </p:sp>
      <p:pic>
        <p:nvPicPr>
          <p:cNvPr id="631" name="mockup_0021_MacBook_FRONT.png" descr="mockup_0021_MacBook_FRONT.png"/>
          <p:cNvPicPr>
            <a:picLocks noChangeAspect="1"/>
          </p:cNvPicPr>
          <p:nvPr/>
        </p:nvPicPr>
        <p:blipFill>
          <a:blip r:embed="rId3"/>
          <a:stretch>
            <a:fillRect/>
          </a:stretch>
        </p:blipFill>
        <p:spPr>
          <a:xfrm>
            <a:off x="1338207" y="616528"/>
            <a:ext cx="9515585" cy="6840889"/>
          </a:xfrm>
          <a:prstGeom prst="rect">
            <a:avLst/>
          </a:prstGeom>
          <a:noFill/>
          <a:ln w="12700">
            <a:miter lim="400000"/>
          </a:ln>
        </p:spPr>
      </p:pic>
      <p:sp>
        <p:nvSpPr>
          <p:cNvPr id="4" name="矩形 3">
            <a:extLst>
              <a:ext uri="{FF2B5EF4-FFF2-40B4-BE49-F238E27FC236}">
                <a16:creationId xmlns:a16="http://schemas.microsoft.com/office/drawing/2014/main" id="{50022168-597E-28F2-B0E1-5A4713C7B20A}"/>
              </a:ext>
            </a:extLst>
          </p:cNvPr>
          <p:cNvSpPr/>
          <p:nvPr/>
        </p:nvSpPr>
        <p:spPr>
          <a:xfrm>
            <a:off x="2197618" y="922020"/>
            <a:ext cx="7796764" cy="4861560"/>
          </a:xfrm>
          <a:prstGeom prst="rect">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 name="图片 2">
            <a:extLst>
              <a:ext uri="{FF2B5EF4-FFF2-40B4-BE49-F238E27FC236}">
                <a16:creationId xmlns:a16="http://schemas.microsoft.com/office/drawing/2014/main" id="{A5A57BDE-8D66-4956-5169-4ED84DBDA4C2}"/>
              </a:ext>
            </a:extLst>
          </p:cNvPr>
          <p:cNvPicPr>
            <a:picLocks noChangeAspect="1"/>
          </p:cNvPicPr>
          <p:nvPr/>
        </p:nvPicPr>
        <p:blipFill rotWithShape="1">
          <a:blip r:embed="rId4"/>
          <a:srcRect l="15608" t="14405" r="15322" b="9030"/>
          <a:stretch/>
        </p:blipFill>
        <p:spPr>
          <a:xfrm>
            <a:off x="2197618" y="922020"/>
            <a:ext cx="7796764" cy="4861560"/>
          </a:xfrm>
          <a:prstGeom prst="rect">
            <a:avLst/>
          </a:prstGeom>
          <a:gradFill>
            <a:gsLst>
              <a:gs pos="100000">
                <a:schemeClr val="bg2">
                  <a:lumMod val="50000"/>
                </a:schemeClr>
              </a:gs>
              <a:gs pos="100000">
                <a:srgbClr val="4646B5"/>
              </a:gs>
            </a:gsLst>
            <a:lin ang="2700000" scaled="1"/>
          </a:gradFill>
          <a:effectLst>
            <a:softEdge rad="25400"/>
          </a:effectLst>
        </p:spPr>
      </p:pic>
      <p:sp>
        <p:nvSpPr>
          <p:cNvPr id="9" name="Effective Presentation Template with Techy Look &amp; Feel.…">
            <a:extLst>
              <a:ext uri="{FF2B5EF4-FFF2-40B4-BE49-F238E27FC236}">
                <a16:creationId xmlns:a16="http://schemas.microsoft.com/office/drawing/2014/main" id="{73C0F375-5503-D601-AADD-8774E6C867F7}"/>
              </a:ext>
            </a:extLst>
          </p:cNvPr>
          <p:cNvSpPr txBox="1"/>
          <p:nvPr/>
        </p:nvSpPr>
        <p:spPr>
          <a:xfrm>
            <a:off x="11739639" y="6325554"/>
            <a:ext cx="229230"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5</a:t>
            </a:r>
          </a:p>
        </p:txBody>
      </p:sp>
    </p:spTree>
    <p:extLst>
      <p:ext uri="{BB962C8B-B14F-4D97-AF65-F5344CB8AC3E}">
        <p14:creationId xmlns:p14="http://schemas.microsoft.com/office/powerpoint/2010/main" val="3594368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
            <a:extLst>
              <a:ext uri="{FF2B5EF4-FFF2-40B4-BE49-F238E27FC236}">
                <a16:creationId xmlns:a16="http://schemas.microsoft.com/office/drawing/2014/main" id="{D0DAA969-F4B5-E73B-BA78-4EBE7193A921}"/>
              </a:ext>
            </a:extLst>
          </p:cNvPr>
          <p:cNvSpPr>
            <a:spLocks noGrp="1"/>
          </p:cNvSpPr>
          <p:nvPr>
            <p:ph type="pic" sz="quarter" idx="10"/>
          </p:nvPr>
        </p:nvSpPr>
        <p:spPr>
          <a:xfrm>
            <a:off x="2197618" y="922020"/>
            <a:ext cx="7796764" cy="4861560"/>
          </a:xfrm>
          <a:solidFill>
            <a:schemeClr val="tx2">
              <a:lumMod val="50000"/>
            </a:schemeClr>
          </a:solidFill>
        </p:spPr>
      </p:sp>
      <p:grpSp>
        <p:nvGrpSpPr>
          <p:cNvPr id="2" name="组合 1">
            <a:extLst>
              <a:ext uri="{FF2B5EF4-FFF2-40B4-BE49-F238E27FC236}">
                <a16:creationId xmlns:a16="http://schemas.microsoft.com/office/drawing/2014/main" id="{66897D8C-5C06-4602-5C13-88339F2CD151}"/>
              </a:ext>
            </a:extLst>
          </p:cNvPr>
          <p:cNvGrpSpPr/>
          <p:nvPr/>
        </p:nvGrpSpPr>
        <p:grpSpPr>
          <a:xfrm>
            <a:off x="1338207" y="616528"/>
            <a:ext cx="9515585" cy="6840889"/>
            <a:chOff x="1338207" y="616528"/>
            <a:chExt cx="9515585" cy="6840889"/>
          </a:xfrm>
        </p:grpSpPr>
        <p:pic>
          <p:nvPicPr>
            <p:cNvPr id="631" name="mockup_0021_MacBook_FRONT.png" descr="mockup_0021_MacBook_FRONT.png"/>
            <p:cNvPicPr>
              <a:picLocks noChangeAspect="1"/>
            </p:cNvPicPr>
            <p:nvPr/>
          </p:nvPicPr>
          <p:blipFill>
            <a:blip r:embed="rId3"/>
            <a:stretch>
              <a:fillRect/>
            </a:stretch>
          </p:blipFill>
          <p:spPr>
            <a:xfrm>
              <a:off x="1338207" y="616528"/>
              <a:ext cx="9515585" cy="6840889"/>
            </a:xfrm>
            <a:prstGeom prst="rect">
              <a:avLst/>
            </a:prstGeom>
            <a:noFill/>
            <a:ln w="12700">
              <a:miter lim="400000"/>
            </a:ln>
          </p:spPr>
        </p:pic>
        <p:pic>
          <p:nvPicPr>
            <p:cNvPr id="3" name="图片 2">
              <a:extLst>
                <a:ext uri="{FF2B5EF4-FFF2-40B4-BE49-F238E27FC236}">
                  <a16:creationId xmlns:a16="http://schemas.microsoft.com/office/drawing/2014/main" id="{A5A57BDE-8D66-4956-5169-4ED84DBDA4C2}"/>
                </a:ext>
              </a:extLst>
            </p:cNvPr>
            <p:cNvPicPr>
              <a:picLocks noChangeAspect="1"/>
            </p:cNvPicPr>
            <p:nvPr/>
          </p:nvPicPr>
          <p:blipFill rotWithShape="1">
            <a:blip r:embed="rId4"/>
            <a:srcRect l="15608" t="14405" r="15322" b="9030"/>
            <a:stretch/>
          </p:blipFill>
          <p:spPr>
            <a:xfrm>
              <a:off x="2197618" y="922020"/>
              <a:ext cx="7796764" cy="4861560"/>
            </a:xfrm>
            <a:prstGeom prst="rect">
              <a:avLst/>
            </a:prstGeom>
            <a:gradFill>
              <a:gsLst>
                <a:gs pos="100000">
                  <a:schemeClr val="bg2">
                    <a:lumMod val="50000"/>
                  </a:schemeClr>
                </a:gs>
                <a:gs pos="100000">
                  <a:srgbClr val="4646B5"/>
                </a:gs>
              </a:gsLst>
              <a:lin ang="2700000" scaled="1"/>
            </a:gradFill>
            <a:effectLst>
              <a:softEdge rad="25400"/>
            </a:effectLst>
          </p:spPr>
        </p:pic>
      </p:grpSp>
      <p:sp>
        <p:nvSpPr>
          <p:cNvPr id="4" name="矩形 3">
            <a:extLst>
              <a:ext uri="{FF2B5EF4-FFF2-40B4-BE49-F238E27FC236}">
                <a16:creationId xmlns:a16="http://schemas.microsoft.com/office/drawing/2014/main" id="{5357CF10-EB63-3452-464E-5DF94C5AB11B}"/>
              </a:ext>
            </a:extLst>
          </p:cNvPr>
          <p:cNvSpPr/>
          <p:nvPr/>
        </p:nvSpPr>
        <p:spPr>
          <a:xfrm>
            <a:off x="2249714" y="1393371"/>
            <a:ext cx="6981372" cy="4064000"/>
          </a:xfrm>
          <a:prstGeom prst="rect">
            <a:avLst/>
          </a:prstGeom>
          <a:noFill/>
          <a:ln w="635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0" name="图片 9">
            <a:extLst>
              <a:ext uri="{FF2B5EF4-FFF2-40B4-BE49-F238E27FC236}">
                <a16:creationId xmlns:a16="http://schemas.microsoft.com/office/drawing/2014/main" id="{53DC5138-01AF-F655-3496-CB42307B8DDC}"/>
              </a:ext>
            </a:extLst>
          </p:cNvPr>
          <p:cNvPicPr>
            <a:picLocks noChangeAspect="1"/>
          </p:cNvPicPr>
          <p:nvPr/>
        </p:nvPicPr>
        <p:blipFill rotWithShape="1">
          <a:blip r:embed="rId5"/>
          <a:srcRect l="30780" t="13197" r="17929" b="5766"/>
          <a:stretch/>
        </p:blipFill>
        <p:spPr>
          <a:xfrm>
            <a:off x="3538385" y="1530158"/>
            <a:ext cx="4101768" cy="3645284"/>
          </a:xfrm>
          <a:prstGeom prst="ellipse">
            <a:avLst/>
          </a:prstGeom>
          <a:ln w="38100">
            <a:solidFill>
              <a:srgbClr val="FFFFFF"/>
            </a:solidFill>
          </a:ln>
          <a:effectLst>
            <a:innerShdw blurRad="114300">
              <a:prstClr val="black"/>
            </a:innerShdw>
          </a:effectLst>
        </p:spPr>
      </p:pic>
      <p:sp>
        <p:nvSpPr>
          <p:cNvPr id="11" name="Effective Presentation Template with Techy Look &amp; Feel.…">
            <a:extLst>
              <a:ext uri="{FF2B5EF4-FFF2-40B4-BE49-F238E27FC236}">
                <a16:creationId xmlns:a16="http://schemas.microsoft.com/office/drawing/2014/main" id="{A69E2123-9EA6-680F-2A4E-893F2201090B}"/>
              </a:ext>
            </a:extLst>
          </p:cNvPr>
          <p:cNvSpPr txBox="1"/>
          <p:nvPr/>
        </p:nvSpPr>
        <p:spPr>
          <a:xfrm>
            <a:off x="11739639" y="6325554"/>
            <a:ext cx="229230"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6</a:t>
            </a:r>
          </a:p>
        </p:txBody>
      </p:sp>
    </p:spTree>
    <p:extLst>
      <p:ext uri="{BB962C8B-B14F-4D97-AF65-F5344CB8AC3E}">
        <p14:creationId xmlns:p14="http://schemas.microsoft.com/office/powerpoint/2010/main" val="190528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
            <a:extLst>
              <a:ext uri="{FF2B5EF4-FFF2-40B4-BE49-F238E27FC236}">
                <a16:creationId xmlns:a16="http://schemas.microsoft.com/office/drawing/2014/main" id="{D0DAA969-F4B5-E73B-BA78-4EBE7193A921}"/>
              </a:ext>
            </a:extLst>
          </p:cNvPr>
          <p:cNvSpPr>
            <a:spLocks noGrp="1"/>
          </p:cNvSpPr>
          <p:nvPr>
            <p:ph type="pic" sz="quarter" idx="10"/>
          </p:nvPr>
        </p:nvSpPr>
        <p:spPr>
          <a:xfrm>
            <a:off x="2197618" y="922020"/>
            <a:ext cx="7796764" cy="4861560"/>
          </a:xfrm>
          <a:solidFill>
            <a:schemeClr val="tx2">
              <a:lumMod val="50000"/>
            </a:schemeClr>
          </a:solidFill>
        </p:spPr>
      </p:sp>
      <p:grpSp>
        <p:nvGrpSpPr>
          <p:cNvPr id="2" name="组合 1">
            <a:extLst>
              <a:ext uri="{FF2B5EF4-FFF2-40B4-BE49-F238E27FC236}">
                <a16:creationId xmlns:a16="http://schemas.microsoft.com/office/drawing/2014/main" id="{66897D8C-5C06-4602-5C13-88339F2CD151}"/>
              </a:ext>
            </a:extLst>
          </p:cNvPr>
          <p:cNvGrpSpPr/>
          <p:nvPr/>
        </p:nvGrpSpPr>
        <p:grpSpPr>
          <a:xfrm>
            <a:off x="1338207" y="616528"/>
            <a:ext cx="9515585" cy="6840889"/>
            <a:chOff x="1338207" y="616528"/>
            <a:chExt cx="9515585" cy="6840889"/>
          </a:xfrm>
        </p:grpSpPr>
        <p:pic>
          <p:nvPicPr>
            <p:cNvPr id="631" name="mockup_0021_MacBook_FRONT.png" descr="mockup_0021_MacBook_FRONT.png"/>
            <p:cNvPicPr>
              <a:picLocks noChangeAspect="1"/>
            </p:cNvPicPr>
            <p:nvPr/>
          </p:nvPicPr>
          <p:blipFill>
            <a:blip r:embed="rId3"/>
            <a:stretch>
              <a:fillRect/>
            </a:stretch>
          </p:blipFill>
          <p:spPr>
            <a:xfrm>
              <a:off x="1338207" y="616528"/>
              <a:ext cx="9515585" cy="6840889"/>
            </a:xfrm>
            <a:prstGeom prst="rect">
              <a:avLst/>
            </a:prstGeom>
            <a:noFill/>
            <a:ln w="12700">
              <a:miter lim="400000"/>
            </a:ln>
          </p:spPr>
        </p:pic>
        <p:pic>
          <p:nvPicPr>
            <p:cNvPr id="3" name="图片 2">
              <a:extLst>
                <a:ext uri="{FF2B5EF4-FFF2-40B4-BE49-F238E27FC236}">
                  <a16:creationId xmlns:a16="http://schemas.microsoft.com/office/drawing/2014/main" id="{A5A57BDE-8D66-4956-5169-4ED84DBDA4C2}"/>
                </a:ext>
              </a:extLst>
            </p:cNvPr>
            <p:cNvPicPr>
              <a:picLocks noChangeAspect="1"/>
            </p:cNvPicPr>
            <p:nvPr/>
          </p:nvPicPr>
          <p:blipFill rotWithShape="1">
            <a:blip r:embed="rId4"/>
            <a:srcRect l="15608" t="14405" r="15322" b="9030"/>
            <a:stretch/>
          </p:blipFill>
          <p:spPr>
            <a:xfrm>
              <a:off x="2197618" y="922020"/>
              <a:ext cx="7796764" cy="4861560"/>
            </a:xfrm>
            <a:prstGeom prst="rect">
              <a:avLst/>
            </a:prstGeom>
            <a:gradFill>
              <a:gsLst>
                <a:gs pos="100000">
                  <a:schemeClr val="bg2">
                    <a:lumMod val="50000"/>
                  </a:schemeClr>
                </a:gs>
                <a:gs pos="100000">
                  <a:srgbClr val="4646B5"/>
                </a:gs>
              </a:gsLst>
              <a:lin ang="2700000" scaled="1"/>
            </a:gradFill>
            <a:effectLst>
              <a:softEdge rad="25400"/>
            </a:effectLst>
          </p:spPr>
        </p:pic>
      </p:grpSp>
      <p:sp>
        <p:nvSpPr>
          <p:cNvPr id="7" name="矩形 6">
            <a:extLst>
              <a:ext uri="{FF2B5EF4-FFF2-40B4-BE49-F238E27FC236}">
                <a16:creationId xmlns:a16="http://schemas.microsoft.com/office/drawing/2014/main" id="{1E05BC57-229D-8954-EB74-3A8F75EDF736}"/>
              </a:ext>
            </a:extLst>
          </p:cNvPr>
          <p:cNvSpPr/>
          <p:nvPr/>
        </p:nvSpPr>
        <p:spPr>
          <a:xfrm>
            <a:off x="2197618" y="1149065"/>
            <a:ext cx="2772251" cy="212065"/>
          </a:xfrm>
          <a:prstGeom prst="rect">
            <a:avLst/>
          </a:prstGeom>
          <a:noFill/>
          <a:ln w="635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矩形 7">
            <a:extLst>
              <a:ext uri="{FF2B5EF4-FFF2-40B4-BE49-F238E27FC236}">
                <a16:creationId xmlns:a16="http://schemas.microsoft.com/office/drawing/2014/main" id="{0C2A3328-9FC5-3332-29CB-B7154B89004C}"/>
              </a:ext>
            </a:extLst>
          </p:cNvPr>
          <p:cNvSpPr/>
          <p:nvPr/>
        </p:nvSpPr>
        <p:spPr>
          <a:xfrm>
            <a:off x="9207673" y="1332046"/>
            <a:ext cx="786710" cy="2011447"/>
          </a:xfrm>
          <a:prstGeom prst="rect">
            <a:avLst/>
          </a:prstGeom>
          <a:noFill/>
          <a:ln w="635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Effective Presentation Template with Techy Look &amp; Feel.…">
            <a:extLst>
              <a:ext uri="{FF2B5EF4-FFF2-40B4-BE49-F238E27FC236}">
                <a16:creationId xmlns:a16="http://schemas.microsoft.com/office/drawing/2014/main" id="{3F7B70A8-DF57-8FBF-6EFE-E46E93B9AD50}"/>
              </a:ext>
            </a:extLst>
          </p:cNvPr>
          <p:cNvSpPr txBox="1"/>
          <p:nvPr/>
        </p:nvSpPr>
        <p:spPr>
          <a:xfrm>
            <a:off x="11739639" y="6325554"/>
            <a:ext cx="229230"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7</a:t>
            </a:r>
          </a:p>
        </p:txBody>
      </p:sp>
    </p:spTree>
    <p:extLst>
      <p:ext uri="{BB962C8B-B14F-4D97-AF65-F5344CB8AC3E}">
        <p14:creationId xmlns:p14="http://schemas.microsoft.com/office/powerpoint/2010/main" val="149544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4B48E1F-ABC3-9DE3-9247-93591EAF13DB}"/>
              </a:ext>
            </a:extLst>
          </p:cNvPr>
          <p:cNvGrpSpPr/>
          <p:nvPr/>
        </p:nvGrpSpPr>
        <p:grpSpPr>
          <a:xfrm>
            <a:off x="1338207" y="616528"/>
            <a:ext cx="9515585" cy="6840889"/>
            <a:chOff x="1338207" y="616528"/>
            <a:chExt cx="9515585" cy="6840889"/>
          </a:xfrm>
        </p:grpSpPr>
        <p:pic>
          <p:nvPicPr>
            <p:cNvPr id="20" name="mockup_0021_MacBook_FRONT.png" descr="mockup_0021_MacBook_FRONT.png">
              <a:extLst>
                <a:ext uri="{FF2B5EF4-FFF2-40B4-BE49-F238E27FC236}">
                  <a16:creationId xmlns:a16="http://schemas.microsoft.com/office/drawing/2014/main" id="{E6749778-FA3F-16D0-8B39-2CF0AEE0C32A}"/>
                </a:ext>
              </a:extLst>
            </p:cNvPr>
            <p:cNvPicPr>
              <a:picLocks noChangeAspect="1"/>
            </p:cNvPicPr>
            <p:nvPr/>
          </p:nvPicPr>
          <p:blipFill>
            <a:blip r:embed="rId3"/>
            <a:stretch>
              <a:fillRect/>
            </a:stretch>
          </p:blipFill>
          <p:spPr>
            <a:xfrm>
              <a:off x="1338207" y="616528"/>
              <a:ext cx="9515585" cy="6840889"/>
            </a:xfrm>
            <a:prstGeom prst="rect">
              <a:avLst/>
            </a:prstGeom>
            <a:noFill/>
            <a:ln w="12700">
              <a:miter lim="400000"/>
            </a:ln>
          </p:spPr>
        </p:pic>
        <p:pic>
          <p:nvPicPr>
            <p:cNvPr id="21" name="图片 20">
              <a:extLst>
                <a:ext uri="{FF2B5EF4-FFF2-40B4-BE49-F238E27FC236}">
                  <a16:creationId xmlns:a16="http://schemas.microsoft.com/office/drawing/2014/main" id="{AE65577A-8B06-083C-B8E2-691B1CB0FED5}"/>
                </a:ext>
              </a:extLst>
            </p:cNvPr>
            <p:cNvPicPr>
              <a:picLocks noChangeAspect="1"/>
            </p:cNvPicPr>
            <p:nvPr/>
          </p:nvPicPr>
          <p:blipFill rotWithShape="1">
            <a:blip r:embed="rId4"/>
            <a:srcRect l="15608" t="14405" r="15322" b="9030"/>
            <a:stretch/>
          </p:blipFill>
          <p:spPr>
            <a:xfrm>
              <a:off x="2197618" y="922020"/>
              <a:ext cx="7796764" cy="4861560"/>
            </a:xfrm>
            <a:prstGeom prst="rect">
              <a:avLst/>
            </a:prstGeom>
            <a:gradFill>
              <a:gsLst>
                <a:gs pos="100000">
                  <a:schemeClr val="bg2">
                    <a:lumMod val="50000"/>
                  </a:schemeClr>
                </a:gs>
                <a:gs pos="100000">
                  <a:srgbClr val="4646B5"/>
                </a:gs>
              </a:gsLst>
              <a:lin ang="2700000" scaled="1"/>
            </a:gradFill>
            <a:effectLst>
              <a:softEdge rad="25400"/>
            </a:effectLst>
          </p:spPr>
        </p:pic>
      </p:grpSp>
      <p:pic>
        <p:nvPicPr>
          <p:cNvPr id="4" name="图片 3" descr="图标&#10;&#10;中度可信度描述已自动生成">
            <a:extLst>
              <a:ext uri="{FF2B5EF4-FFF2-40B4-BE49-F238E27FC236}">
                <a16:creationId xmlns:a16="http://schemas.microsoft.com/office/drawing/2014/main" id="{858E9B1D-CBE6-FAD2-E337-2F39D743B1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3512" y="1655618"/>
            <a:ext cx="442124" cy="442124"/>
          </a:xfrm>
          <a:prstGeom prst="rect">
            <a:avLst/>
          </a:prstGeom>
        </p:spPr>
      </p:pic>
      <p:sp>
        <p:nvSpPr>
          <p:cNvPr id="3" name="箭头: 左 2">
            <a:extLst>
              <a:ext uri="{FF2B5EF4-FFF2-40B4-BE49-F238E27FC236}">
                <a16:creationId xmlns:a16="http://schemas.microsoft.com/office/drawing/2014/main" id="{48DE9FE9-D369-A73E-70AE-791E45D640C6}"/>
              </a:ext>
            </a:extLst>
          </p:cNvPr>
          <p:cNvSpPr/>
          <p:nvPr/>
        </p:nvSpPr>
        <p:spPr>
          <a:xfrm rot="2158740">
            <a:off x="4739641" y="1390389"/>
            <a:ext cx="1957530" cy="1118062"/>
          </a:xfrm>
          <a:prstGeom prst="leftArrow">
            <a:avLst/>
          </a:prstGeom>
          <a:solidFill>
            <a:srgbClr val="FF0000"/>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Effective Presentation Template with Techy Look &amp; Feel.…">
            <a:extLst>
              <a:ext uri="{FF2B5EF4-FFF2-40B4-BE49-F238E27FC236}">
                <a16:creationId xmlns:a16="http://schemas.microsoft.com/office/drawing/2014/main" id="{33CEEB49-DF9B-5C72-68FA-7FCC72060ACF}"/>
              </a:ext>
            </a:extLst>
          </p:cNvPr>
          <p:cNvSpPr txBox="1"/>
          <p:nvPr/>
        </p:nvSpPr>
        <p:spPr>
          <a:xfrm>
            <a:off x="11739639" y="6325554"/>
            <a:ext cx="229230"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8</a:t>
            </a:r>
          </a:p>
        </p:txBody>
      </p:sp>
    </p:spTree>
    <p:extLst>
      <p:ext uri="{BB962C8B-B14F-4D97-AF65-F5344CB8AC3E}">
        <p14:creationId xmlns:p14="http://schemas.microsoft.com/office/powerpoint/2010/main" val="1941614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49" presetClass="path" presetSubtype="0" accel="50000" decel="50000" fill="hold" nodeType="afterEffect">
                                  <p:stCondLst>
                                    <p:cond delay="0"/>
                                  </p:stCondLst>
                                  <p:childTnLst>
                                    <p:animMotion origin="layout" path="M 0 0 L 0.25 0.25 E" pathEditMode="relative" ptsTypes="">
                                      <p:cBhvr>
                                        <p:cTn id="15" dur="1000" fill="hold"/>
                                        <p:tgtEl>
                                          <p:spTgt spid="2"/>
                                        </p:tgtEl>
                                        <p:attrNameLst>
                                          <p:attrName>ppt_x</p:attrName>
                                          <p:attrName>ppt_y</p:attrName>
                                        </p:attrNameLst>
                                      </p:cBhvr>
                                    </p:animMotion>
                                  </p:childTnLst>
                                </p:cTn>
                              </p:par>
                            </p:childTnLst>
                          </p:cTn>
                        </p:par>
                        <p:par>
                          <p:cTn id="16" fill="hold">
                            <p:stCondLst>
                              <p:cond delay="1500"/>
                            </p:stCondLst>
                            <p:childTnLst>
                              <p:par>
                                <p:cTn id="17" presetID="6" presetClass="emph" presetSubtype="0" fill="hold" nodeType="afterEffect">
                                  <p:stCondLst>
                                    <p:cond delay="0"/>
                                  </p:stCondLst>
                                  <p:childTnLst>
                                    <p:animScale>
                                      <p:cBhvr>
                                        <p:cTn id="18" dur="500" fill="hold"/>
                                        <p:tgtEl>
                                          <p:spTgt spid="2"/>
                                        </p:tgtEl>
                                      </p:cBhvr>
                                      <p:by x="150000" y="150000"/>
                                    </p:animScale>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ockup_0021_MacBook_FRONT.png" descr="mockup_0021_MacBook_FRONT.png">
            <a:extLst>
              <a:ext uri="{FF2B5EF4-FFF2-40B4-BE49-F238E27FC236}">
                <a16:creationId xmlns:a16="http://schemas.microsoft.com/office/drawing/2014/main" id="{E6749778-FA3F-16D0-8B39-2CF0AEE0C32A}"/>
              </a:ext>
            </a:extLst>
          </p:cNvPr>
          <p:cNvPicPr>
            <a:picLocks noChangeAspect="1"/>
          </p:cNvPicPr>
          <p:nvPr/>
        </p:nvPicPr>
        <p:blipFill>
          <a:blip r:embed="rId3"/>
          <a:stretch>
            <a:fillRect/>
          </a:stretch>
        </p:blipFill>
        <p:spPr>
          <a:xfrm>
            <a:off x="2286000" y="644236"/>
            <a:ext cx="11560373" cy="8475725"/>
          </a:xfrm>
          <a:prstGeom prst="rect">
            <a:avLst/>
          </a:prstGeom>
          <a:noFill/>
          <a:ln w="12700">
            <a:miter lim="400000"/>
          </a:ln>
        </p:spPr>
      </p:pic>
      <p:pic>
        <p:nvPicPr>
          <p:cNvPr id="4" name="图片 3" descr="图标&#10;&#10;中度可信度描述已自动生成">
            <a:extLst>
              <a:ext uri="{FF2B5EF4-FFF2-40B4-BE49-F238E27FC236}">
                <a16:creationId xmlns:a16="http://schemas.microsoft.com/office/drawing/2014/main" id="{858E9B1D-CBE6-FAD2-E337-2F39D743B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7311" y="1502871"/>
            <a:ext cx="623455" cy="623455"/>
          </a:xfrm>
          <a:prstGeom prst="rect">
            <a:avLst/>
          </a:prstGeom>
        </p:spPr>
      </p:pic>
      <p:pic>
        <p:nvPicPr>
          <p:cNvPr id="5" name="图片 4">
            <a:extLst>
              <a:ext uri="{FF2B5EF4-FFF2-40B4-BE49-F238E27FC236}">
                <a16:creationId xmlns:a16="http://schemas.microsoft.com/office/drawing/2014/main" id="{B8C32FD5-C38F-7FD6-B10F-8310A4FA47DB}"/>
              </a:ext>
            </a:extLst>
          </p:cNvPr>
          <p:cNvPicPr>
            <a:picLocks noChangeAspect="1"/>
          </p:cNvPicPr>
          <p:nvPr/>
        </p:nvPicPr>
        <p:blipFill rotWithShape="1">
          <a:blip r:embed="rId5"/>
          <a:srcRect l="15284" t="14243" r="15057" b="9394"/>
          <a:stretch/>
        </p:blipFill>
        <p:spPr>
          <a:xfrm>
            <a:off x="3373582" y="1032163"/>
            <a:ext cx="11700164" cy="7214784"/>
          </a:xfrm>
          <a:prstGeom prst="rect">
            <a:avLst/>
          </a:prstGeom>
        </p:spPr>
      </p:pic>
      <p:pic>
        <p:nvPicPr>
          <p:cNvPr id="7" name="图片 6">
            <a:extLst>
              <a:ext uri="{FF2B5EF4-FFF2-40B4-BE49-F238E27FC236}">
                <a16:creationId xmlns:a16="http://schemas.microsoft.com/office/drawing/2014/main" id="{CE578FC2-D1FF-5AE8-C848-6902F45C5685}"/>
              </a:ext>
            </a:extLst>
          </p:cNvPr>
          <p:cNvPicPr>
            <a:picLocks noChangeAspect="1"/>
          </p:cNvPicPr>
          <p:nvPr/>
        </p:nvPicPr>
        <p:blipFill rotWithShape="1">
          <a:blip r:embed="rId6"/>
          <a:srcRect l="15170" t="14141" r="15001" b="8384"/>
          <a:stretch/>
        </p:blipFill>
        <p:spPr>
          <a:xfrm>
            <a:off x="3373581" y="1032163"/>
            <a:ext cx="11610109" cy="7245690"/>
          </a:xfrm>
          <a:prstGeom prst="rect">
            <a:avLst/>
          </a:prstGeom>
        </p:spPr>
      </p:pic>
      <p:pic>
        <p:nvPicPr>
          <p:cNvPr id="11" name="图片 10">
            <a:extLst>
              <a:ext uri="{FF2B5EF4-FFF2-40B4-BE49-F238E27FC236}">
                <a16:creationId xmlns:a16="http://schemas.microsoft.com/office/drawing/2014/main" id="{B2C3D65D-8EFB-88D8-A59E-1D35467E710E}"/>
              </a:ext>
            </a:extLst>
          </p:cNvPr>
          <p:cNvPicPr>
            <a:picLocks noChangeAspect="1"/>
          </p:cNvPicPr>
          <p:nvPr/>
        </p:nvPicPr>
        <p:blipFill rotWithShape="1">
          <a:blip r:embed="rId7"/>
          <a:srcRect l="15114" t="14403" r="14943" b="8480"/>
          <a:stretch/>
        </p:blipFill>
        <p:spPr>
          <a:xfrm>
            <a:off x="3373582" y="1032164"/>
            <a:ext cx="11633066" cy="7214784"/>
          </a:xfrm>
          <a:prstGeom prst="rect">
            <a:avLst/>
          </a:prstGeom>
        </p:spPr>
      </p:pic>
      <p:pic>
        <p:nvPicPr>
          <p:cNvPr id="13" name="图片 12">
            <a:extLst>
              <a:ext uri="{FF2B5EF4-FFF2-40B4-BE49-F238E27FC236}">
                <a16:creationId xmlns:a16="http://schemas.microsoft.com/office/drawing/2014/main" id="{A57AA54D-B5C4-A368-1351-D7DDB893A2B3}"/>
              </a:ext>
            </a:extLst>
          </p:cNvPr>
          <p:cNvPicPr>
            <a:picLocks noChangeAspect="1"/>
          </p:cNvPicPr>
          <p:nvPr/>
        </p:nvPicPr>
        <p:blipFill rotWithShape="1">
          <a:blip r:embed="rId8"/>
          <a:srcRect l="15390" t="14453" r="14986" b="8411"/>
          <a:stretch/>
        </p:blipFill>
        <p:spPr>
          <a:xfrm>
            <a:off x="3373580" y="1032162"/>
            <a:ext cx="11785678" cy="7344583"/>
          </a:xfrm>
          <a:prstGeom prst="rect">
            <a:avLst/>
          </a:prstGeom>
        </p:spPr>
      </p:pic>
      <p:pic>
        <p:nvPicPr>
          <p:cNvPr id="15" name="图片 14">
            <a:extLst>
              <a:ext uri="{FF2B5EF4-FFF2-40B4-BE49-F238E27FC236}">
                <a16:creationId xmlns:a16="http://schemas.microsoft.com/office/drawing/2014/main" id="{201282DC-D68D-E8B9-56CD-B6A31B6239A7}"/>
              </a:ext>
            </a:extLst>
          </p:cNvPr>
          <p:cNvPicPr>
            <a:picLocks noChangeAspect="1"/>
          </p:cNvPicPr>
          <p:nvPr/>
        </p:nvPicPr>
        <p:blipFill rotWithShape="1">
          <a:blip r:embed="rId9"/>
          <a:srcRect l="15068" t="14100" r="14827" b="8659"/>
          <a:stretch/>
        </p:blipFill>
        <p:spPr>
          <a:xfrm>
            <a:off x="3350623" y="1001257"/>
            <a:ext cx="11641059" cy="7214783"/>
          </a:xfrm>
          <a:prstGeom prst="rect">
            <a:avLst/>
          </a:prstGeom>
        </p:spPr>
      </p:pic>
      <p:pic>
        <p:nvPicPr>
          <p:cNvPr id="17" name="图片 16">
            <a:extLst>
              <a:ext uri="{FF2B5EF4-FFF2-40B4-BE49-F238E27FC236}">
                <a16:creationId xmlns:a16="http://schemas.microsoft.com/office/drawing/2014/main" id="{5BD39DE1-9F43-ED9E-D50D-2237B7EC4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779" y="5176361"/>
            <a:ext cx="793532" cy="793532"/>
          </a:xfrm>
          <a:prstGeom prst="rect">
            <a:avLst/>
          </a:prstGeom>
        </p:spPr>
      </p:pic>
      <p:pic>
        <p:nvPicPr>
          <p:cNvPr id="23" name="图片 22">
            <a:extLst>
              <a:ext uri="{FF2B5EF4-FFF2-40B4-BE49-F238E27FC236}">
                <a16:creationId xmlns:a16="http://schemas.microsoft.com/office/drawing/2014/main" id="{B3767D9B-8B00-4B09-5DF3-D32F6D87B207}"/>
              </a:ext>
            </a:extLst>
          </p:cNvPr>
          <p:cNvPicPr>
            <a:picLocks noChangeAspect="1"/>
          </p:cNvPicPr>
          <p:nvPr/>
        </p:nvPicPr>
        <p:blipFill rotWithShape="1">
          <a:blip r:embed="rId10"/>
          <a:srcRect l="15172" t="14150" r="15086" b="9394"/>
          <a:stretch/>
        </p:blipFill>
        <p:spPr>
          <a:xfrm>
            <a:off x="3335658" y="1001257"/>
            <a:ext cx="11998936" cy="7399316"/>
          </a:xfrm>
          <a:prstGeom prst="rect">
            <a:avLst/>
          </a:prstGeom>
        </p:spPr>
      </p:pic>
      <p:pic>
        <p:nvPicPr>
          <p:cNvPr id="28" name="图片 27" descr="图标&#10;&#10;中度可信度描述已自动生成">
            <a:extLst>
              <a:ext uri="{FF2B5EF4-FFF2-40B4-BE49-F238E27FC236}">
                <a16:creationId xmlns:a16="http://schemas.microsoft.com/office/drawing/2014/main" id="{7F62B686-D1B4-E42B-EE36-146C2D124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558" y="4859455"/>
            <a:ext cx="623455" cy="623455"/>
          </a:xfrm>
          <a:prstGeom prst="rect">
            <a:avLst/>
          </a:prstGeom>
        </p:spPr>
      </p:pic>
      <p:pic>
        <p:nvPicPr>
          <p:cNvPr id="30" name="图片 29">
            <a:extLst>
              <a:ext uri="{FF2B5EF4-FFF2-40B4-BE49-F238E27FC236}">
                <a16:creationId xmlns:a16="http://schemas.microsoft.com/office/drawing/2014/main" id="{B0547861-32A6-E5A4-6163-7257C58C1120}"/>
              </a:ext>
            </a:extLst>
          </p:cNvPr>
          <p:cNvPicPr>
            <a:picLocks noChangeAspect="1"/>
          </p:cNvPicPr>
          <p:nvPr/>
        </p:nvPicPr>
        <p:blipFill rotWithShape="1">
          <a:blip r:embed="rId11"/>
          <a:srcRect l="15001" t="14253" r="14999" b="8199"/>
          <a:stretch/>
        </p:blipFill>
        <p:spPr>
          <a:xfrm>
            <a:off x="3329456" y="1001256"/>
            <a:ext cx="11998935" cy="7477217"/>
          </a:xfrm>
          <a:prstGeom prst="rect">
            <a:avLst/>
          </a:prstGeom>
        </p:spPr>
      </p:pic>
      <p:pic>
        <p:nvPicPr>
          <p:cNvPr id="32" name="图片 31">
            <a:extLst>
              <a:ext uri="{FF2B5EF4-FFF2-40B4-BE49-F238E27FC236}">
                <a16:creationId xmlns:a16="http://schemas.microsoft.com/office/drawing/2014/main" id="{87382B36-2F41-2334-00C1-E274CFAC2F68}"/>
              </a:ext>
            </a:extLst>
          </p:cNvPr>
          <p:cNvPicPr>
            <a:picLocks noChangeAspect="1"/>
          </p:cNvPicPr>
          <p:nvPr/>
        </p:nvPicPr>
        <p:blipFill rotWithShape="1">
          <a:blip r:embed="rId12"/>
          <a:srcRect l="15258" t="14150" r="15000" b="9394"/>
          <a:stretch/>
        </p:blipFill>
        <p:spPr>
          <a:xfrm>
            <a:off x="3350622" y="1001255"/>
            <a:ext cx="12125261" cy="7477216"/>
          </a:xfrm>
          <a:prstGeom prst="rect">
            <a:avLst/>
          </a:prstGeom>
        </p:spPr>
      </p:pic>
      <p:pic>
        <p:nvPicPr>
          <p:cNvPr id="33" name="图片 32">
            <a:extLst>
              <a:ext uri="{FF2B5EF4-FFF2-40B4-BE49-F238E27FC236}">
                <a16:creationId xmlns:a16="http://schemas.microsoft.com/office/drawing/2014/main" id="{7DB4B240-9D61-5364-4E18-EB1947CD37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0408748" y="3056715"/>
            <a:ext cx="1585132" cy="1360775"/>
          </a:xfrm>
          <a:prstGeom prst="rect">
            <a:avLst/>
          </a:prstGeom>
        </p:spPr>
      </p:pic>
      <p:pic>
        <p:nvPicPr>
          <p:cNvPr id="35" name="图片 34">
            <a:extLst>
              <a:ext uri="{FF2B5EF4-FFF2-40B4-BE49-F238E27FC236}">
                <a16:creationId xmlns:a16="http://schemas.microsoft.com/office/drawing/2014/main" id="{F10325D8-D0FA-15B5-29F6-9FF204D01385}"/>
              </a:ext>
            </a:extLst>
          </p:cNvPr>
          <p:cNvPicPr>
            <a:picLocks noChangeAspect="1"/>
          </p:cNvPicPr>
          <p:nvPr/>
        </p:nvPicPr>
        <p:blipFill rotWithShape="1">
          <a:blip r:embed="rId15"/>
          <a:srcRect l="15005" t="14362" r="15172" b="9393"/>
          <a:stretch/>
        </p:blipFill>
        <p:spPr>
          <a:xfrm>
            <a:off x="3335658" y="995793"/>
            <a:ext cx="12046273" cy="7399315"/>
          </a:xfrm>
          <a:prstGeom prst="rect">
            <a:avLst/>
          </a:prstGeom>
        </p:spPr>
      </p:pic>
      <p:pic>
        <p:nvPicPr>
          <p:cNvPr id="36" name="图片 35">
            <a:extLst>
              <a:ext uri="{FF2B5EF4-FFF2-40B4-BE49-F238E27FC236}">
                <a16:creationId xmlns:a16="http://schemas.microsoft.com/office/drawing/2014/main" id="{2CA720CE-1EB7-3503-54FC-59E63A8A8F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rot="10414500">
            <a:off x="8441362" y="4441587"/>
            <a:ext cx="1943781" cy="1668660"/>
          </a:xfrm>
          <a:prstGeom prst="rect">
            <a:avLst/>
          </a:prstGeom>
        </p:spPr>
      </p:pic>
      <p:sp>
        <p:nvSpPr>
          <p:cNvPr id="21" name="Effective Presentation Template with Techy Look &amp; Feel.…">
            <a:extLst>
              <a:ext uri="{FF2B5EF4-FFF2-40B4-BE49-F238E27FC236}">
                <a16:creationId xmlns:a16="http://schemas.microsoft.com/office/drawing/2014/main" id="{61BEFC2C-720B-C4C0-BE76-AEE21F79D45D}"/>
              </a:ext>
            </a:extLst>
          </p:cNvPr>
          <p:cNvSpPr txBox="1"/>
          <p:nvPr/>
        </p:nvSpPr>
        <p:spPr>
          <a:xfrm>
            <a:off x="171289" y="6296678"/>
            <a:ext cx="229230" cy="4492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nSpc>
                <a:spcPct val="120000"/>
              </a:lnSpc>
              <a:defRPr sz="3200">
                <a:solidFill>
                  <a:srgbClr val="FFFFFF"/>
                </a:solidFill>
                <a:latin typeface="Lato Light"/>
                <a:ea typeface="Lato Light"/>
                <a:cs typeface="Lato Light"/>
                <a:sym typeface="Lato Light"/>
              </a:defRPr>
            </a:pPr>
            <a:r>
              <a:rPr lang="en-US" sz="2400"/>
              <a:t>9</a:t>
            </a:r>
          </a:p>
        </p:txBody>
      </p:sp>
    </p:spTree>
    <p:extLst>
      <p:ext uri="{BB962C8B-B14F-4D97-AF65-F5344CB8AC3E}">
        <p14:creationId xmlns:p14="http://schemas.microsoft.com/office/powerpoint/2010/main" val="2102232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nodeType="after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1500"/>
                            </p:stCondLst>
                            <p:childTnLst>
                              <p:par>
                                <p:cTn id="22" presetID="10" presetClass="entr" presetSubtype="0" fill="hold" nodeType="after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BA722C"/>
      </a:dk1>
      <a:lt1>
        <a:srgbClr val="8EA5BA"/>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AB2F2"/>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613"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2DFE284-8C1A-420E-8FAC-BB99C7BA196D}">
  <we:reference id="e22f1a2d-2826-4e63-97f6-33b99c0ae228" version="2.0.0.0" store="EXCatalog" storeType="EXCatalog"/>
  <we:alternateReferences>
    <we:reference id="WA104379370" version="2.0.0.0" store="en-CA"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FA97D008717E4695CAFB9360537EAF" ma:contentTypeVersion="4" ma:contentTypeDescription="Create a new document." ma:contentTypeScope="" ma:versionID="863056226aa4a78d68e421de413ee9fb">
  <xsd:schema xmlns:xsd="http://www.w3.org/2001/XMLSchema" xmlns:xs="http://www.w3.org/2001/XMLSchema" xmlns:p="http://schemas.microsoft.com/office/2006/metadata/properties" xmlns:ns3="fd3e6791-0fdd-4401-a3de-1c5d5fc7c8f3" targetNamespace="http://schemas.microsoft.com/office/2006/metadata/properties" ma:root="true" ma:fieldsID="9fececa4fb1ebe03aacef499ecc15fe0" ns3:_="">
    <xsd:import namespace="fd3e6791-0fdd-4401-a3de-1c5d5fc7c8f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3e6791-0fdd-4401-a3de-1c5d5fc7c8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EDDA49-EAA9-4D6E-8C1B-D83B5A82539F}">
  <ds:schemaRefs>
    <ds:schemaRef ds:uri="fd3e6791-0fdd-4401-a3de-1c5d5fc7c8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2CD1B719-E94E-4A76-AEB4-DBF57E1F327E}">
  <ds:schemaRefs>
    <ds:schemaRef ds:uri="http://schemas.microsoft.com/office/2006/documentManagement/types"/>
    <ds:schemaRef ds:uri="http://schemas.microsoft.com/office/infopath/2007/PartnerControls"/>
    <ds:schemaRef ds:uri="http://purl.org/dc/terms/"/>
    <ds:schemaRef ds:uri="fd3e6791-0fdd-4401-a3de-1c5d5fc7c8f3"/>
    <ds:schemaRef ds:uri="http://purl.org/dc/dcmitype/"/>
    <ds:schemaRef ds:uri="http://schemas.microsoft.com/office/2006/metadata/propertie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4F69BC3-332A-40EA-B58E-F74A2B877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2921</Words>
  <Application>Microsoft Macintosh PowerPoint</Application>
  <PresentationFormat>Widescreen</PresentationFormat>
  <Paragraphs>330</Paragraphs>
  <Slides>36</Slides>
  <Notes>32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Lato Regular</vt:lpstr>
      <vt:lpstr>Arial</vt:lpstr>
      <vt:lpstr>Calibri</vt:lpstr>
      <vt:lpstr>Calibri Light</vt:lpstr>
      <vt:lpstr>Gill Sans</vt:lpstr>
      <vt:lpstr>Helvetica Light</vt:lpstr>
      <vt:lpstr>Helvetica Neue</vt:lpstr>
      <vt:lpstr>Helvetica Neue Medium</vt:lpstr>
      <vt:lpstr>Lato Light</vt:lpstr>
      <vt:lpstr>Office 主题​​</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of Dijkstra’s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 with school life</vt:lpstr>
      <vt:lpstr>The Hub</vt:lpstr>
      <vt:lpstr>More Features and Platforms</vt:lpstr>
      <vt:lpstr>Baby Steps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Tik Chun Tong</dc:creator>
  <cp:lastModifiedBy>Zheyuan Yang</cp:lastModifiedBy>
  <cp:revision>2</cp:revision>
  <dcterms:created xsi:type="dcterms:W3CDTF">2022-04-11T00:08:11Z</dcterms:created>
  <dcterms:modified xsi:type="dcterms:W3CDTF">2022-04-30T05:17:18Z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0x010100B7FA97D008717E4695CAFB9360537EAF</vt:lpwstr>
  </property>
</Properties>
</file>